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34"/>
  </p:notesMasterIdLst>
  <p:sldIdLst>
    <p:sldId id="256" r:id="rId5"/>
    <p:sldId id="257" r:id="rId6"/>
    <p:sldId id="273" r:id="rId7"/>
    <p:sldId id="274" r:id="rId8"/>
    <p:sldId id="275" r:id="rId9"/>
    <p:sldId id="276" r:id="rId10"/>
    <p:sldId id="277" r:id="rId11"/>
    <p:sldId id="272" r:id="rId12"/>
    <p:sldId id="279" r:id="rId13"/>
    <p:sldId id="280" r:id="rId14"/>
    <p:sldId id="281" r:id="rId15"/>
    <p:sldId id="282" r:id="rId16"/>
    <p:sldId id="283" r:id="rId17"/>
    <p:sldId id="284" r:id="rId18"/>
    <p:sldId id="278" r:id="rId19"/>
    <p:sldId id="261" r:id="rId20"/>
    <p:sldId id="271" r:id="rId21"/>
    <p:sldId id="258" r:id="rId22"/>
    <p:sldId id="259" r:id="rId23"/>
    <p:sldId id="260" r:id="rId24"/>
    <p:sldId id="262" r:id="rId25"/>
    <p:sldId id="263" r:id="rId26"/>
    <p:sldId id="264" r:id="rId27"/>
    <p:sldId id="265" r:id="rId28"/>
    <p:sldId id="266" r:id="rId29"/>
    <p:sldId id="267" r:id="rId30"/>
    <p:sldId id="268" r:id="rId31"/>
    <p:sldId id="269" r:id="rId32"/>
    <p:sldId id="270" r:id="rId33"/>
  </p:sldIdLst>
  <p:sldSz cx="9144000" cy="5143500" type="screen16x9"/>
  <p:notesSz cx="6858000" cy="9144000"/>
  <p:embeddedFontLst>
    <p:embeddedFont>
      <p:font typeface="Franklin Gothic" panose="020B0603020102020204" pitchFamily="34" charset="0"/>
      <p:regular r:id="rId35"/>
      <p:bold r:id="rId36"/>
      <p:italic r:id="rId37"/>
      <p:boldItalic r:id="rId38"/>
    </p:embeddedFont>
    <p:embeddedFont>
      <p:font typeface="Franklin Gothic Book" panose="020B0503020102020204" pitchFamily="34"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97"/>
    <p:restoredTop sz="94694"/>
  </p:normalViewPr>
  <p:slideViewPr>
    <p:cSldViewPr snapToGrid="0">
      <p:cViewPr varScale="1">
        <p:scale>
          <a:sx n="155" d="100"/>
          <a:sy n="155" d="100"/>
        </p:scale>
        <p:origin x="184" y="28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1345ce8f04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1345ce8f04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201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354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680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1855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456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2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422df81bf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422df81bf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0162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32319b34f5_0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32319b34f5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345ce8f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345ce8f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45ce8f04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45ce8f04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3422df81b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3422df81b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3422df81bf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3422df81bf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422df81bf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422df81bf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3422df81bf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3422df81bf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3422df81bf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3422df81bf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3422df81bf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3422df81bf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3422df81bf_0_2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3422df81bf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3422df81bf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3422df81bf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3422df81bf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3422df81bf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35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13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6071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453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3154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6548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32319b34f5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32319b34f5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5620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824701" y="1130675"/>
            <a:ext cx="7494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Franklin Gothic"/>
              <a:buNone/>
              <a:defRPr sz="5200">
                <a:latin typeface="Franklin Gothic"/>
                <a:ea typeface="Franklin Gothic"/>
                <a:cs typeface="Franklin Gothic"/>
                <a:sym typeface="Franklin Gothic"/>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574100" y="3276975"/>
            <a:ext cx="5995800" cy="587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000"/>
              <a:buNone/>
              <a:defRPr sz="20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subTitle" idx="2"/>
          </p:nvPr>
        </p:nvSpPr>
        <p:spPr>
          <a:xfrm>
            <a:off x="1574100" y="3774700"/>
            <a:ext cx="5995800" cy="587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p:nvPr/>
        </p:nvSpPr>
        <p:spPr>
          <a:xfrm>
            <a:off x="4572000" y="-125"/>
            <a:ext cx="4572000" cy="5143500"/>
          </a:xfrm>
          <a:prstGeom prst="rect">
            <a:avLst/>
          </a:prstGeom>
          <a:gradFill>
            <a:gsLst>
              <a:gs pos="0">
                <a:srgbClr val="FFFFFF"/>
              </a:gs>
              <a:gs pos="100000">
                <a:srgbClr val="B3B3B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1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1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rgbClr val="232D4B"/>
              </a:buClr>
              <a:buSzPts val="1800"/>
              <a:buChar char="●"/>
              <a:defRPr>
                <a:solidFill>
                  <a:srgbClr val="232D4B"/>
                </a:solidFill>
              </a:defRPr>
            </a:lvl1pPr>
            <a:lvl2pPr marL="914400" lvl="1" indent="-317500">
              <a:spcBef>
                <a:spcPts val="0"/>
              </a:spcBef>
              <a:spcAft>
                <a:spcPts val="0"/>
              </a:spcAft>
              <a:buClr>
                <a:srgbClr val="232D4B"/>
              </a:buClr>
              <a:buSzPts val="1400"/>
              <a:buChar char="○"/>
              <a:defRPr>
                <a:solidFill>
                  <a:srgbClr val="232D4B"/>
                </a:solidFill>
              </a:defRPr>
            </a:lvl2pPr>
            <a:lvl3pPr marL="1371600" lvl="2" indent="-317500">
              <a:spcBef>
                <a:spcPts val="0"/>
              </a:spcBef>
              <a:spcAft>
                <a:spcPts val="0"/>
              </a:spcAft>
              <a:buClr>
                <a:srgbClr val="232D4B"/>
              </a:buClr>
              <a:buSzPts val="1400"/>
              <a:buChar char="■"/>
              <a:defRPr>
                <a:solidFill>
                  <a:srgbClr val="232D4B"/>
                </a:solidFill>
              </a:defRPr>
            </a:lvl3pPr>
            <a:lvl4pPr marL="1828800" lvl="3" indent="-317500">
              <a:spcBef>
                <a:spcPts val="0"/>
              </a:spcBef>
              <a:spcAft>
                <a:spcPts val="0"/>
              </a:spcAft>
              <a:buClr>
                <a:srgbClr val="232D4B"/>
              </a:buClr>
              <a:buSzPts val="1400"/>
              <a:buChar char="●"/>
              <a:defRPr>
                <a:solidFill>
                  <a:srgbClr val="232D4B"/>
                </a:solidFill>
              </a:defRPr>
            </a:lvl4pPr>
            <a:lvl5pPr marL="2286000" lvl="4" indent="-317500">
              <a:spcBef>
                <a:spcPts val="0"/>
              </a:spcBef>
              <a:spcAft>
                <a:spcPts val="0"/>
              </a:spcAft>
              <a:buClr>
                <a:srgbClr val="232D4B"/>
              </a:buClr>
              <a:buSzPts val="1400"/>
              <a:buChar char="○"/>
              <a:defRPr>
                <a:solidFill>
                  <a:srgbClr val="232D4B"/>
                </a:solidFill>
              </a:defRPr>
            </a:lvl5pPr>
            <a:lvl6pPr marL="2743200" lvl="5" indent="-317500">
              <a:spcBef>
                <a:spcPts val="0"/>
              </a:spcBef>
              <a:spcAft>
                <a:spcPts val="0"/>
              </a:spcAft>
              <a:buClr>
                <a:srgbClr val="232D4B"/>
              </a:buClr>
              <a:buSzPts val="1400"/>
              <a:buChar char="■"/>
              <a:defRPr>
                <a:solidFill>
                  <a:srgbClr val="232D4B"/>
                </a:solidFill>
              </a:defRPr>
            </a:lvl6pPr>
            <a:lvl7pPr marL="3200400" lvl="6" indent="-317500">
              <a:spcBef>
                <a:spcPts val="0"/>
              </a:spcBef>
              <a:spcAft>
                <a:spcPts val="0"/>
              </a:spcAft>
              <a:buClr>
                <a:srgbClr val="232D4B"/>
              </a:buClr>
              <a:buSzPts val="1400"/>
              <a:buChar char="●"/>
              <a:defRPr>
                <a:solidFill>
                  <a:srgbClr val="232D4B"/>
                </a:solidFill>
              </a:defRPr>
            </a:lvl7pPr>
            <a:lvl8pPr marL="3657600" lvl="7" indent="-317500">
              <a:spcBef>
                <a:spcPts val="0"/>
              </a:spcBef>
              <a:spcAft>
                <a:spcPts val="0"/>
              </a:spcAft>
              <a:buClr>
                <a:srgbClr val="232D4B"/>
              </a:buClr>
              <a:buSzPts val="1400"/>
              <a:buChar char="○"/>
              <a:defRPr>
                <a:solidFill>
                  <a:srgbClr val="232D4B"/>
                </a:solidFill>
              </a:defRPr>
            </a:lvl8pPr>
            <a:lvl9pPr marL="4114800" lvl="8" indent="-317500">
              <a:spcBef>
                <a:spcPts val="0"/>
              </a:spcBef>
              <a:spcAft>
                <a:spcPts val="0"/>
              </a:spcAft>
              <a:buClr>
                <a:srgbClr val="232D4B"/>
              </a:buClr>
              <a:buSzPts val="1400"/>
              <a:buChar char="■"/>
              <a:defRPr>
                <a:solidFill>
                  <a:srgbClr val="232D4B"/>
                </a:solidFill>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Slide" type="blank">
  <p:cSld name="BLANK">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Video Slide" type="secHead">
  <p:cSld name="SECTION_HEADER">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3"/>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Video Slide 1">
  <p:cSld name="SECTION_HEADER_1">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4"/>
          <p:cNvSpPr txBox="1"/>
          <p:nvPr/>
        </p:nvSpPr>
        <p:spPr>
          <a:xfrm>
            <a:off x="7006425" y="2959650"/>
            <a:ext cx="17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latin typeface="Franklin Gothic"/>
              <a:ea typeface="Franklin Gothic"/>
              <a:cs typeface="Franklin Gothic"/>
              <a:sym typeface="Franklin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0"/>
        <p:cNvGrpSpPr/>
        <p:nvPr/>
      </p:nvGrpSpPr>
      <p:grpSpPr>
        <a:xfrm>
          <a:off x="0" y="0"/>
          <a:ext cx="0" cy="0"/>
          <a:chOff x="0" y="0"/>
          <a:chExt cx="0" cy="0"/>
        </a:xfrm>
      </p:grpSpPr>
      <p:sp>
        <p:nvSpPr>
          <p:cNvPr id="21" name="Google Shape;2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6"/>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a:spcBef>
                <a:spcPts val="0"/>
              </a:spcBef>
              <a:spcAft>
                <a:spcPts val="0"/>
              </a:spcAft>
              <a:buSzPts val="3800"/>
              <a:buNone/>
              <a:defRPr sz="38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8"/>
          <p:cNvSpPr txBox="1">
            <a:spLocks noGrp="1"/>
          </p:cNvSpPr>
          <p:nvPr>
            <p:ph type="title"/>
          </p:nvPr>
        </p:nvSpPr>
        <p:spPr>
          <a:xfrm>
            <a:off x="529800" y="526800"/>
            <a:ext cx="6113100" cy="690900"/>
          </a:xfrm>
          <a:prstGeom prst="rect">
            <a:avLst/>
          </a:prstGeom>
        </p:spPr>
        <p:txBody>
          <a:bodyPr spcFirstLastPara="1" wrap="square" lIns="91425" tIns="91425" rIns="91425" bIns="91425" anchor="ctr" anchorCtr="0">
            <a:normAutofit/>
          </a:bodyPr>
          <a:lstStyle>
            <a:lvl1pPr lvl="0" rtl="0">
              <a:spcBef>
                <a:spcPts val="0"/>
              </a:spcBef>
              <a:spcAft>
                <a:spcPts val="0"/>
              </a:spcAft>
              <a:buSzPts val="3800"/>
              <a:buNone/>
              <a:defRPr sz="3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b="1"/>
            </a:lvl2pPr>
            <a:lvl3pPr lvl="2">
              <a:spcBef>
                <a:spcPts val="0"/>
              </a:spcBef>
              <a:spcAft>
                <a:spcPts val="0"/>
              </a:spcAft>
              <a:buSzPts val="4800"/>
              <a:buNone/>
              <a:defRPr sz="4800" b="1"/>
            </a:lvl3pPr>
            <a:lvl4pPr lvl="3">
              <a:spcBef>
                <a:spcPts val="0"/>
              </a:spcBef>
              <a:spcAft>
                <a:spcPts val="0"/>
              </a:spcAft>
              <a:buSzPts val="4800"/>
              <a:buNone/>
              <a:defRPr sz="4800" b="1"/>
            </a:lvl4pPr>
            <a:lvl5pPr lvl="4">
              <a:spcBef>
                <a:spcPts val="0"/>
              </a:spcBef>
              <a:spcAft>
                <a:spcPts val="0"/>
              </a:spcAft>
              <a:buSzPts val="4800"/>
              <a:buNone/>
              <a:defRPr sz="4800" b="1"/>
            </a:lvl5pPr>
            <a:lvl6pPr lvl="5">
              <a:spcBef>
                <a:spcPts val="0"/>
              </a:spcBef>
              <a:spcAft>
                <a:spcPts val="0"/>
              </a:spcAft>
              <a:buSzPts val="4800"/>
              <a:buNone/>
              <a:defRPr sz="4800" b="1"/>
            </a:lvl6pPr>
            <a:lvl7pPr lvl="6">
              <a:spcBef>
                <a:spcPts val="0"/>
              </a:spcBef>
              <a:spcAft>
                <a:spcPts val="0"/>
              </a:spcAft>
              <a:buSzPts val="4800"/>
              <a:buNone/>
              <a:defRPr sz="4800" b="1"/>
            </a:lvl7pPr>
            <a:lvl8pPr lvl="7">
              <a:spcBef>
                <a:spcPts val="0"/>
              </a:spcBef>
              <a:spcAft>
                <a:spcPts val="0"/>
              </a:spcAft>
              <a:buSzPts val="4800"/>
              <a:buNone/>
              <a:defRPr sz="4800" b="1"/>
            </a:lvl8pPr>
            <a:lvl9pPr lvl="8">
              <a:spcBef>
                <a:spcPts val="0"/>
              </a:spcBef>
              <a:spcAft>
                <a:spcPts val="0"/>
              </a:spcAft>
              <a:buSzPts val="4800"/>
              <a:buNone/>
              <a:defRPr sz="4800" b="1"/>
            </a:lvl9pPr>
          </a:lstStyle>
          <a:p>
            <a:endParaRPr/>
          </a:p>
        </p:txBody>
      </p:sp>
      <p:sp>
        <p:nvSpPr>
          <p:cNvPr id="33" name="Google Shape;3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9"/>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100"/>
              <a:buNone/>
              <a:defRPr sz="21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1">
  <p:cSld name="MAIN_POINT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490250" y="1984225"/>
            <a:ext cx="6225300" cy="1588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dk1"/>
              </a:buClr>
              <a:buSzPts val="4800"/>
              <a:buNone/>
              <a:defRPr sz="4800">
                <a:solidFill>
                  <a:schemeClr val="dk1"/>
                </a:solidFill>
              </a:defRPr>
            </a:lvl1pPr>
            <a:lvl2pPr lvl="1" rtl="0">
              <a:spcBef>
                <a:spcPts val="0"/>
              </a:spcBef>
              <a:spcAft>
                <a:spcPts val="0"/>
              </a:spcAft>
              <a:buSzPts val="4800"/>
              <a:buNone/>
              <a:defRPr sz="4800" b="1"/>
            </a:lvl2pPr>
            <a:lvl3pPr lvl="2" rtl="0">
              <a:spcBef>
                <a:spcPts val="0"/>
              </a:spcBef>
              <a:spcAft>
                <a:spcPts val="0"/>
              </a:spcAft>
              <a:buSzPts val="4800"/>
              <a:buNone/>
              <a:defRPr sz="4800" b="1"/>
            </a:lvl3pPr>
            <a:lvl4pPr lvl="3" rtl="0">
              <a:spcBef>
                <a:spcPts val="0"/>
              </a:spcBef>
              <a:spcAft>
                <a:spcPts val="0"/>
              </a:spcAft>
              <a:buSzPts val="4800"/>
              <a:buNone/>
              <a:defRPr sz="4800" b="1"/>
            </a:lvl4pPr>
            <a:lvl5pPr lvl="4" rtl="0">
              <a:spcBef>
                <a:spcPts val="0"/>
              </a:spcBef>
              <a:spcAft>
                <a:spcPts val="0"/>
              </a:spcAft>
              <a:buSzPts val="4800"/>
              <a:buNone/>
              <a:defRPr sz="4800" b="1"/>
            </a:lvl5pPr>
            <a:lvl6pPr lvl="5" rtl="0">
              <a:spcBef>
                <a:spcPts val="0"/>
              </a:spcBef>
              <a:spcAft>
                <a:spcPts val="0"/>
              </a:spcAft>
              <a:buSzPts val="4800"/>
              <a:buNone/>
              <a:defRPr sz="4800" b="1"/>
            </a:lvl6pPr>
            <a:lvl7pPr lvl="6" rtl="0">
              <a:spcBef>
                <a:spcPts val="0"/>
              </a:spcBef>
              <a:spcAft>
                <a:spcPts val="0"/>
              </a:spcAft>
              <a:buSzPts val="4800"/>
              <a:buNone/>
              <a:defRPr sz="4800" b="1"/>
            </a:lvl7pPr>
            <a:lvl8pPr lvl="7" rtl="0">
              <a:spcBef>
                <a:spcPts val="0"/>
              </a:spcBef>
              <a:spcAft>
                <a:spcPts val="0"/>
              </a:spcAft>
              <a:buSzPts val="4800"/>
              <a:buNone/>
              <a:defRPr sz="4800" b="1"/>
            </a:lvl8pPr>
            <a:lvl9pPr lvl="8" rtl="0">
              <a:spcBef>
                <a:spcPts val="0"/>
              </a:spcBef>
              <a:spcAft>
                <a:spcPts val="0"/>
              </a:spcAft>
              <a:buSzPts val="4800"/>
              <a:buNone/>
              <a:defRPr sz="4800" b="1"/>
            </a:lvl9pPr>
          </a:lstStyle>
          <a:p>
            <a:endParaRPr/>
          </a:p>
        </p:txBody>
      </p:sp>
      <p:sp>
        <p:nvSpPr>
          <p:cNvPr id="37" name="Google Shape;3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8" name="Google Shape;38;p10"/>
          <p:cNvSpPr txBox="1">
            <a:spLocks noGrp="1"/>
          </p:cNvSpPr>
          <p:nvPr>
            <p:ph type="subTitle" idx="1"/>
          </p:nvPr>
        </p:nvSpPr>
        <p:spPr>
          <a:xfrm>
            <a:off x="490250" y="1188975"/>
            <a:ext cx="6468300" cy="587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dk1"/>
              </a:buClr>
              <a:buSzPts val="2100"/>
              <a:buNone/>
              <a:defRPr sz="2100">
                <a:solidFill>
                  <a:schemeClr val="dk1"/>
                </a:solidFill>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32D4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Franklin Gothic"/>
              <a:buNone/>
              <a:defRPr sz="2800" b="1">
                <a:solidFill>
                  <a:schemeClr val="lt1"/>
                </a:solidFill>
                <a:latin typeface="Franklin Gothic"/>
                <a:ea typeface="Franklin Gothic"/>
                <a:cs typeface="Franklin Gothic"/>
                <a:sym typeface="Franklin Gothic"/>
              </a:defRPr>
            </a:lvl1pPr>
            <a:lvl2pPr lvl="1">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2pPr>
            <a:lvl3pPr lvl="2">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3pPr>
            <a:lvl4pPr lvl="3">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4pPr>
            <a:lvl5pPr lvl="4">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5pPr>
            <a:lvl6pPr lvl="5">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6pPr>
            <a:lvl7pPr lvl="6">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7pPr>
            <a:lvl8pPr lvl="7">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8pPr>
            <a:lvl9pPr lvl="8">
              <a:spcBef>
                <a:spcPts val="0"/>
              </a:spcBef>
              <a:spcAft>
                <a:spcPts val="0"/>
              </a:spcAft>
              <a:buClr>
                <a:schemeClr val="dk1"/>
              </a:buClr>
              <a:buSzPts val="2800"/>
              <a:buFont typeface="Franklin Gothic"/>
              <a:buNone/>
              <a:defRPr sz="2800">
                <a:solidFill>
                  <a:schemeClr val="dk1"/>
                </a:solidFill>
                <a:latin typeface="Franklin Gothic"/>
                <a:ea typeface="Franklin Gothic"/>
                <a:cs typeface="Franklin Gothic"/>
                <a:sym typeface="Franklin Goth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1"/>
              </a:buClr>
              <a:buSzPts val="1800"/>
              <a:buFont typeface="Franklin Gothic"/>
              <a:buChar char="●"/>
              <a:defRPr sz="1800">
                <a:solidFill>
                  <a:schemeClr val="lt1"/>
                </a:solidFill>
                <a:latin typeface="Franklin Gothic"/>
                <a:ea typeface="Franklin Gothic"/>
                <a:cs typeface="Franklin Gothic"/>
                <a:sym typeface="Franklin Gothic"/>
              </a:defRPr>
            </a:lvl1pPr>
            <a:lvl2pPr marL="914400" lvl="1"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2pPr>
            <a:lvl3pPr marL="1371600" lvl="2"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3pPr>
            <a:lvl4pPr marL="1828800" lvl="3"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4pPr>
            <a:lvl5pPr marL="2286000" lvl="4"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5pPr>
            <a:lvl6pPr marL="2743200" lvl="5"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6pPr>
            <a:lvl7pPr marL="3200400" lvl="6"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7pPr>
            <a:lvl8pPr marL="3657600" lvl="7"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8pPr>
            <a:lvl9pPr marL="4114800" lvl="8" indent="-317500">
              <a:lnSpc>
                <a:spcPct val="115000"/>
              </a:lnSpc>
              <a:spcBef>
                <a:spcPts val="0"/>
              </a:spcBef>
              <a:spcAft>
                <a:spcPts val="0"/>
              </a:spcAft>
              <a:buClr>
                <a:schemeClr val="lt1"/>
              </a:buClr>
              <a:buSzPts val="1400"/>
              <a:buFont typeface="Franklin Gothic"/>
              <a:buChar char="■"/>
              <a:defRPr>
                <a:solidFill>
                  <a:schemeClr val="lt1"/>
                </a:solidFill>
                <a:latin typeface="Franklin Gothic"/>
                <a:ea typeface="Franklin Gothic"/>
                <a:cs typeface="Franklin Gothic"/>
                <a:sym typeface="Franklin Goth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defRPr>
            </a:lvl1pPr>
            <a:lvl2pPr lvl="1" algn="r">
              <a:buNone/>
              <a:defRPr sz="1000">
                <a:solidFill>
                  <a:schemeClr val="lt1"/>
                </a:solidFill>
              </a:defRPr>
            </a:lvl2pPr>
            <a:lvl3pPr lvl="2" algn="r">
              <a:buNone/>
              <a:defRPr sz="1000">
                <a:solidFill>
                  <a:schemeClr val="lt1"/>
                </a:solidFill>
              </a:defRPr>
            </a:lvl3pPr>
            <a:lvl4pPr lvl="3" algn="r">
              <a:buNone/>
              <a:defRPr sz="1000">
                <a:solidFill>
                  <a:schemeClr val="lt1"/>
                </a:solidFill>
              </a:defRPr>
            </a:lvl4pPr>
            <a:lvl5pPr lvl="4" algn="r">
              <a:buNone/>
              <a:defRPr sz="1000">
                <a:solidFill>
                  <a:schemeClr val="lt1"/>
                </a:solidFill>
              </a:defRPr>
            </a:lvl5pPr>
            <a:lvl6pPr lvl="5" algn="r">
              <a:buNone/>
              <a:defRPr sz="1000">
                <a:solidFill>
                  <a:schemeClr val="lt1"/>
                </a:solidFill>
              </a:defRPr>
            </a:lvl6pPr>
            <a:lvl7pPr lvl="6" algn="r">
              <a:buNone/>
              <a:defRPr sz="1000">
                <a:solidFill>
                  <a:schemeClr val="lt1"/>
                </a:solidFill>
              </a:defRPr>
            </a:lvl7pPr>
            <a:lvl8pPr lvl="7" algn="r">
              <a:buNone/>
              <a:defRPr sz="1000">
                <a:solidFill>
                  <a:schemeClr val="lt1"/>
                </a:solidFill>
              </a:defRPr>
            </a:lvl8pPr>
            <a:lvl9pPr lvl="8" algn="r">
              <a:buNone/>
              <a:defRPr sz="1000">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Google Shape;53;p14"/>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a:t>
            </a:fld>
            <a:endParaRPr sz="1200">
              <a:solidFill>
                <a:srgbClr val="1A2835"/>
              </a:solidFill>
              <a:latin typeface="Franklin Gothic"/>
              <a:ea typeface="Franklin Gothic"/>
              <a:cs typeface="Franklin Gothic"/>
              <a:sym typeface="Franklin Gothic"/>
            </a:endParaRPr>
          </a:p>
        </p:txBody>
      </p:sp>
      <p:sp>
        <p:nvSpPr>
          <p:cNvPr id="54" name="Google Shape;54;p14"/>
          <p:cNvSpPr txBox="1">
            <a:spLocks noGrp="1"/>
          </p:cNvSpPr>
          <p:nvPr>
            <p:ph type="title"/>
          </p:nvPr>
        </p:nvSpPr>
        <p:spPr>
          <a:xfrm>
            <a:off x="686375" y="22297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000" dirty="0">
                <a:solidFill>
                  <a:srgbClr val="1A2835"/>
                </a:solidFill>
              </a:rPr>
              <a:t>DS 2003: Communicating with Data</a:t>
            </a:r>
            <a:endParaRPr sz="4000" dirty="0">
              <a:solidFill>
                <a:srgbClr val="1A2835"/>
              </a:solidFill>
            </a:endParaRPr>
          </a:p>
        </p:txBody>
      </p:sp>
      <p:sp>
        <p:nvSpPr>
          <p:cNvPr id="56" name="Google Shape;56;p14"/>
          <p:cNvSpPr txBox="1">
            <a:spLocks noGrp="1"/>
          </p:cNvSpPr>
          <p:nvPr>
            <p:ph type="subTitle" idx="4294967295"/>
          </p:nvPr>
        </p:nvSpPr>
        <p:spPr>
          <a:xfrm>
            <a:off x="686375" y="4341225"/>
            <a:ext cx="5995800" cy="371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600" dirty="0">
                <a:solidFill>
                  <a:srgbClr val="1A2835"/>
                </a:solidFill>
              </a:rPr>
              <a:t>Fall 2022</a:t>
            </a:r>
            <a:endParaRPr sz="1600" dirty="0">
              <a:solidFill>
                <a:srgbClr val="1A2835"/>
              </a:solidFill>
            </a:endParaRPr>
          </a:p>
        </p:txBody>
      </p:sp>
      <p:sp>
        <p:nvSpPr>
          <p:cNvPr id="57" name="Google Shape;57;p14"/>
          <p:cNvSpPr/>
          <p:nvPr/>
        </p:nvSpPr>
        <p:spPr>
          <a:xfrm rot="10800000" flipH="1">
            <a:off x="802250" y="31991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Google Shape;58;p14"/>
          <p:cNvPicPr preferRelativeResize="0"/>
          <p:nvPr/>
        </p:nvPicPr>
        <p:blipFill>
          <a:blip r:embed="rId4">
            <a:alphaModFix/>
          </a:blip>
          <a:stretch>
            <a:fillRect/>
          </a:stretch>
        </p:blipFill>
        <p:spPr>
          <a:xfrm>
            <a:off x="802200" y="455500"/>
            <a:ext cx="2191826" cy="16627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10</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311278"/>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Base R</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20538" y="856978"/>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5350" y="725062"/>
            <a:ext cx="7197388" cy="12024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1600" b="0" dirty="0">
                <a:solidFill>
                  <a:srgbClr val="1A2835"/>
                </a:solidFill>
              </a:rPr>
              <a:t>Default plotting functions like </a:t>
            </a:r>
            <a:r>
              <a:rPr lang="en-US" sz="1600" b="0" dirty="0">
                <a:solidFill>
                  <a:srgbClr val="1A2835"/>
                </a:solidFill>
                <a:latin typeface="Courier New" panose="02070309020205020404" pitchFamily="49" charset="0"/>
                <a:cs typeface="Courier New" panose="02070309020205020404" pitchFamily="49" charset="0"/>
              </a:rPr>
              <a:t>plot() </a:t>
            </a:r>
            <a:r>
              <a:rPr lang="en-US" sz="1600" b="0" dirty="0">
                <a:solidFill>
                  <a:srgbClr val="1A2835"/>
                </a:solidFill>
              </a:rPr>
              <a:t>and </a:t>
            </a:r>
            <a:r>
              <a:rPr lang="en-US" sz="1600" b="0" dirty="0">
                <a:solidFill>
                  <a:srgbClr val="1A2835"/>
                </a:solidFill>
                <a:latin typeface="Courier New" panose="02070309020205020404" pitchFamily="49" charset="0"/>
                <a:cs typeface="Courier New" panose="02070309020205020404" pitchFamily="49" charset="0"/>
              </a:rPr>
              <a:t>hist()</a:t>
            </a:r>
          </a:p>
          <a:p>
            <a:pPr marL="457200" indent="-356870">
              <a:lnSpc>
                <a:spcPct val="150000"/>
              </a:lnSpc>
              <a:buClr>
                <a:srgbClr val="E57200"/>
              </a:buClr>
              <a:buSzPts val="2020"/>
              <a:buFont typeface="Franklin Gothic"/>
              <a:buChar char="●"/>
            </a:pPr>
            <a:r>
              <a:rPr lang="en-US" sz="1600" b="0" dirty="0">
                <a:solidFill>
                  <a:srgbClr val="1A2835"/>
                </a:solidFill>
                <a:latin typeface="Franklin Gothic Book" panose="020B0503020102020204" pitchFamily="34" charset="0"/>
                <a:cs typeface="Courier New" panose="02070309020205020404" pitchFamily="49" charset="0"/>
              </a:rPr>
              <a:t>Scatterplot: engine displacement by highway miles per gallon</a:t>
            </a:r>
          </a:p>
        </p:txBody>
      </p:sp>
      <p:pic>
        <p:nvPicPr>
          <p:cNvPr id="4" name="Picture 3" descr="Chart, scatter chart&#10;&#10;Description automatically generated">
            <a:extLst>
              <a:ext uri="{FF2B5EF4-FFF2-40B4-BE49-F238E27FC236}">
                <a16:creationId xmlns:a16="http://schemas.microsoft.com/office/drawing/2014/main" id="{A3E9486C-2D66-8296-BBB2-0E26767A87EA}"/>
              </a:ext>
            </a:extLst>
          </p:cNvPr>
          <p:cNvPicPr>
            <a:picLocks noChangeAspect="1"/>
          </p:cNvPicPr>
          <p:nvPr/>
        </p:nvPicPr>
        <p:blipFill>
          <a:blip r:embed="rId4"/>
          <a:stretch>
            <a:fillRect/>
          </a:stretch>
        </p:blipFill>
        <p:spPr>
          <a:xfrm>
            <a:off x="1354104" y="1927472"/>
            <a:ext cx="5859880" cy="3216028"/>
          </a:xfrm>
          <a:prstGeom prst="rect">
            <a:avLst/>
          </a:prstGeom>
        </p:spPr>
      </p:pic>
    </p:spTree>
    <p:extLst>
      <p:ext uri="{BB962C8B-B14F-4D97-AF65-F5344CB8AC3E}">
        <p14:creationId xmlns:p14="http://schemas.microsoft.com/office/powerpoint/2010/main" val="3795759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11</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311278"/>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ggplot2</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20538" y="856978"/>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5350" y="725062"/>
            <a:ext cx="7197388" cy="12024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1600" b="0" dirty="0">
                <a:solidFill>
                  <a:srgbClr val="1A2835"/>
                </a:solidFill>
              </a:rPr>
              <a:t>Ggplot2 is a system for declaratively creating graphics base on The Grammar of Graphics</a:t>
            </a:r>
            <a:endParaRPr lang="en-US" sz="1600" b="0" dirty="0">
              <a:solidFill>
                <a:srgbClr val="1A283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89689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12</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311278"/>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ggplot2</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20538" y="856978"/>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Chart, scatter chart&#10;&#10;Description automatically generated">
            <a:extLst>
              <a:ext uri="{FF2B5EF4-FFF2-40B4-BE49-F238E27FC236}">
                <a16:creationId xmlns:a16="http://schemas.microsoft.com/office/drawing/2014/main" id="{1DF1DAED-EEF5-9B2B-7EFC-E96E4D613375}"/>
              </a:ext>
            </a:extLst>
          </p:cNvPr>
          <p:cNvPicPr>
            <a:picLocks noChangeAspect="1"/>
          </p:cNvPicPr>
          <p:nvPr/>
        </p:nvPicPr>
        <p:blipFill>
          <a:blip r:embed="rId4"/>
          <a:stretch>
            <a:fillRect/>
          </a:stretch>
        </p:blipFill>
        <p:spPr>
          <a:xfrm>
            <a:off x="1308755" y="1122488"/>
            <a:ext cx="6377664" cy="3639312"/>
          </a:xfrm>
          <a:prstGeom prst="rect">
            <a:avLst/>
          </a:prstGeom>
        </p:spPr>
      </p:pic>
    </p:spTree>
    <p:extLst>
      <p:ext uri="{BB962C8B-B14F-4D97-AF65-F5344CB8AC3E}">
        <p14:creationId xmlns:p14="http://schemas.microsoft.com/office/powerpoint/2010/main" val="2511270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13</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311278"/>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err="1">
                <a:solidFill>
                  <a:srgbClr val="1A2835"/>
                </a:solidFill>
              </a:rPr>
              <a:t>plotly</a:t>
            </a:r>
            <a:endParaRPr lang="en-US" sz="3220" dirty="0">
              <a:solidFill>
                <a:srgbClr val="1A2835"/>
              </a:solidFill>
            </a:endParaRP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20538" y="856978"/>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5350" y="725062"/>
            <a:ext cx="7197388" cy="120241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1600" b="0" dirty="0" err="1">
                <a:solidFill>
                  <a:srgbClr val="1A2835"/>
                </a:solidFill>
                <a:latin typeface="Courier New" panose="02070309020205020404" pitchFamily="49" charset="0"/>
                <a:cs typeface="Courier New" panose="02070309020205020404" pitchFamily="49" charset="0"/>
              </a:rPr>
              <a:t>plotly</a:t>
            </a:r>
            <a:r>
              <a:rPr lang="en-US" sz="1600" b="0" dirty="0">
                <a:solidFill>
                  <a:srgbClr val="1A2835"/>
                </a:solidFill>
              </a:rPr>
              <a:t> is an </a:t>
            </a:r>
            <a:r>
              <a:rPr lang="en-US" sz="1600" b="0" dirty="0">
                <a:solidFill>
                  <a:srgbClr val="1A2835"/>
                </a:solidFill>
                <a:latin typeface="Courier New" panose="02070309020205020404" pitchFamily="49" charset="0"/>
                <a:cs typeface="Courier New" panose="02070309020205020404" pitchFamily="49" charset="0"/>
              </a:rPr>
              <a:t>R</a:t>
            </a:r>
            <a:r>
              <a:rPr lang="en-US" sz="1600" b="0" dirty="0">
                <a:solidFill>
                  <a:srgbClr val="1A2835"/>
                </a:solidFill>
              </a:rPr>
              <a:t> package for creating interactive web-based graphs</a:t>
            </a:r>
            <a:endParaRPr lang="en-US" sz="1600" b="0" dirty="0">
              <a:solidFill>
                <a:srgbClr val="1A2835"/>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36023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14</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311278"/>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Shiny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20538" y="856978"/>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5350" y="1137984"/>
            <a:ext cx="7197388" cy="17813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1600" b="0" dirty="0">
                <a:solidFill>
                  <a:srgbClr val="1A2835"/>
                </a:solidFill>
                <a:latin typeface="Courier New" panose="02070309020205020404" pitchFamily="49" charset="0"/>
                <a:cs typeface="Courier New" panose="02070309020205020404" pitchFamily="49" charset="0"/>
              </a:rPr>
              <a:t>Shiny</a:t>
            </a:r>
            <a:r>
              <a:rPr lang="en-US" sz="1600" b="0" dirty="0">
                <a:solidFill>
                  <a:srgbClr val="1A2835"/>
                </a:solidFill>
                <a:latin typeface="Franklin Gothic Book" panose="020B0503020102020204" pitchFamily="34" charset="0"/>
                <a:cs typeface="Courier New" panose="02070309020205020404" pitchFamily="49" charset="0"/>
              </a:rPr>
              <a:t> is an </a:t>
            </a:r>
            <a:r>
              <a:rPr lang="en-US" sz="1600" b="0" dirty="0">
                <a:solidFill>
                  <a:srgbClr val="1A2835"/>
                </a:solidFill>
                <a:latin typeface="Courier New" panose="02070309020205020404" pitchFamily="49" charset="0"/>
                <a:cs typeface="Courier New" panose="02070309020205020404" pitchFamily="49" charset="0"/>
              </a:rPr>
              <a:t>R</a:t>
            </a:r>
            <a:r>
              <a:rPr lang="en-US" sz="1600" b="0" dirty="0">
                <a:solidFill>
                  <a:srgbClr val="1A2835"/>
                </a:solidFill>
                <a:latin typeface="Franklin Gothic Book" panose="020B0503020102020204" pitchFamily="34" charset="0"/>
                <a:cs typeface="Courier New" panose="02070309020205020404" pitchFamily="49" charset="0"/>
              </a:rPr>
              <a:t> package that makes it easy to build interactive web applications straight from </a:t>
            </a:r>
            <a:r>
              <a:rPr lang="en-US" sz="1600" b="0" dirty="0">
                <a:solidFill>
                  <a:srgbClr val="1A2835"/>
                </a:solidFill>
                <a:latin typeface="Courier New" panose="02070309020205020404" pitchFamily="49" charset="0"/>
                <a:cs typeface="Courier New" panose="02070309020205020404" pitchFamily="49" charset="0"/>
              </a:rPr>
              <a:t>R</a:t>
            </a:r>
            <a:endParaRPr lang="en-US" sz="1600" b="0" dirty="0">
              <a:solidFill>
                <a:srgbClr val="1A2835"/>
              </a:solidFill>
              <a:latin typeface="Franklin Gothic Book" panose="020B0503020102020204" pitchFamily="34" charset="0"/>
              <a:cs typeface="Courier New" panose="02070309020205020404" pitchFamily="49" charset="0"/>
            </a:endParaRPr>
          </a:p>
          <a:p>
            <a:pPr marL="457200" indent="-356870">
              <a:lnSpc>
                <a:spcPct val="150000"/>
              </a:lnSpc>
              <a:buClr>
                <a:srgbClr val="E57200"/>
              </a:buClr>
              <a:buSzPts val="2020"/>
              <a:buFont typeface="Franklin Gothic"/>
              <a:buChar char="●"/>
            </a:pPr>
            <a:r>
              <a:rPr lang="en-US" sz="1600" b="0" dirty="0">
                <a:solidFill>
                  <a:srgbClr val="1A2835"/>
                </a:solidFill>
                <a:latin typeface="Franklin Gothic Book" panose="020B0503020102020204" pitchFamily="34" charset="0"/>
                <a:cs typeface="Courier New" panose="02070309020205020404" pitchFamily="49" charset="0"/>
              </a:rPr>
              <a:t>Example:  </a:t>
            </a:r>
            <a:r>
              <a:rPr lang="en-US" sz="1600" b="0" dirty="0"/>
              <a:t>https://</a:t>
            </a:r>
            <a:r>
              <a:rPr lang="en-US" sz="1600" b="0" dirty="0" err="1"/>
              <a:t>youmi.shinyapps.io</a:t>
            </a:r>
            <a:r>
              <a:rPr lang="en-US" sz="1600" b="0" dirty="0"/>
              <a:t>/</a:t>
            </a:r>
            <a:r>
              <a:rPr lang="en-US" sz="1600" b="0" dirty="0" err="1"/>
              <a:t>curobustml</a:t>
            </a:r>
            <a:r>
              <a:rPr lang="en-US" sz="1600" b="0" dirty="0"/>
              <a:t>/ </a:t>
            </a:r>
          </a:p>
          <a:p>
            <a:pPr marL="457200" indent="-356870">
              <a:lnSpc>
                <a:spcPct val="150000"/>
              </a:lnSpc>
              <a:buClr>
                <a:srgbClr val="E57200"/>
              </a:buClr>
              <a:buSzPts val="2020"/>
              <a:buFont typeface="Franklin Gothic"/>
              <a:buChar char="●"/>
            </a:pPr>
            <a:r>
              <a:rPr lang="en-US" sz="1600" b="0" dirty="0"/>
              <a:t>Examples: https://</a:t>
            </a:r>
            <a:r>
              <a:rPr lang="en-US" sz="1600" b="0" dirty="0" err="1"/>
              <a:t>shiny.rstudio.com</a:t>
            </a:r>
            <a:r>
              <a:rPr lang="en-US" sz="1600" b="0" dirty="0"/>
              <a:t>/gallery/</a:t>
            </a:r>
          </a:p>
        </p:txBody>
      </p:sp>
    </p:spTree>
    <p:extLst>
      <p:ext uri="{BB962C8B-B14F-4D97-AF65-F5344CB8AC3E}">
        <p14:creationId xmlns:p14="http://schemas.microsoft.com/office/powerpoint/2010/main" val="2859977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15</a:t>
            </a:fld>
            <a:endParaRPr sz="1200">
              <a:solidFill>
                <a:srgbClr val="1A2835"/>
              </a:solidFill>
              <a:latin typeface="Franklin Gothic"/>
              <a:ea typeface="Franklin Gothic"/>
              <a:cs typeface="Franklin Gothic"/>
              <a:sym typeface="Franklin Gothic"/>
            </a:endParaRPr>
          </a:p>
        </p:txBody>
      </p:sp>
      <p:sp>
        <p:nvSpPr>
          <p:cNvPr id="64" name="Google Shape;64;p15"/>
          <p:cNvSpPr txBox="1">
            <a:spLocks noGrp="1"/>
          </p:cNvSpPr>
          <p:nvPr>
            <p:ph type="title"/>
          </p:nvPr>
        </p:nvSpPr>
        <p:spPr>
          <a:xfrm>
            <a:off x="686375" y="2248500"/>
            <a:ext cx="7773300" cy="4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020">
                <a:solidFill>
                  <a:srgbClr val="1A2835"/>
                </a:solidFill>
              </a:rPr>
              <a:t>White</a:t>
            </a:r>
            <a:endParaRPr sz="2020">
              <a:solidFill>
                <a:srgbClr val="1A2835"/>
              </a:solidFill>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Tree>
    <p:extLst>
      <p:ext uri="{BB962C8B-B14F-4D97-AF65-F5344CB8AC3E}">
        <p14:creationId xmlns:p14="http://schemas.microsoft.com/office/powerpoint/2010/main" val="2802793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1689"/>
            <a:lum/>
          </a:blip>
          <a:srcRect/>
          <a:stretch>
            <a:fillRect/>
          </a:stretch>
        </a:blip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16</a:t>
            </a:fld>
            <a:endParaRPr sz="1200">
              <a:solidFill>
                <a:srgbClr val="1A2835"/>
              </a:solidFill>
              <a:latin typeface="Franklin Gothic"/>
              <a:ea typeface="Franklin Gothic"/>
              <a:cs typeface="Franklin Gothic"/>
              <a:sym typeface="Franklin Gothic"/>
            </a:endParaRPr>
          </a:p>
        </p:txBody>
      </p:sp>
      <p:pic>
        <p:nvPicPr>
          <p:cNvPr id="102" name="Google Shape;102;p19"/>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3" name="Google Shape;103;p19"/>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04" name="Google Shape;104;p19"/>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dirty="0">
                <a:solidFill>
                  <a:srgbClr val="1A2835"/>
                </a:solidFill>
              </a:rPr>
              <a:t>Slide Title</a:t>
            </a:r>
            <a:endParaRPr sz="3220" dirty="0">
              <a:solidFill>
                <a:srgbClr val="1A2835"/>
              </a:solidFill>
            </a:endParaRPr>
          </a:p>
        </p:txBody>
      </p:sp>
      <p:sp>
        <p:nvSpPr>
          <p:cNvPr id="105" name="Google Shape;105;p19"/>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a:spLocks noGrp="1"/>
          </p:cNvSpPr>
          <p:nvPr>
            <p:ph type="title"/>
          </p:nvPr>
        </p:nvSpPr>
        <p:spPr>
          <a:xfrm>
            <a:off x="686375" y="1556250"/>
            <a:ext cx="5212200" cy="2031000"/>
          </a:xfrm>
          <a:prstGeom prst="rect">
            <a:avLst/>
          </a:prstGeom>
        </p:spPr>
        <p:txBody>
          <a:bodyPr spcFirstLastPara="1" wrap="square" lIns="91425" tIns="91425" rIns="91425" bIns="91425" anchor="ctr" anchorCtr="0">
            <a:noAutofit/>
          </a:bodyPr>
          <a:lstStyle/>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Maecenas faucibus</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Mollis interdum</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Cras mattis consectetur</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Purus sit fermentum </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Cras justo odio</a:t>
            </a:r>
            <a:endParaRPr sz="2020" b="0">
              <a:solidFill>
                <a:srgbClr val="1A2835"/>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9"/>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17</a:t>
            </a:fld>
            <a:endParaRPr sz="1200">
              <a:solidFill>
                <a:srgbClr val="1A2835"/>
              </a:solidFill>
              <a:latin typeface="Franklin Gothic"/>
              <a:ea typeface="Franklin Gothic"/>
              <a:cs typeface="Franklin Gothic"/>
              <a:sym typeface="Franklin Gothic"/>
            </a:endParaRPr>
          </a:p>
        </p:txBody>
      </p:sp>
      <p:pic>
        <p:nvPicPr>
          <p:cNvPr id="102" name="Google Shape;102;p19"/>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03" name="Google Shape;103;p19"/>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04" name="Google Shape;104;p19"/>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Slide Title</a:t>
            </a:r>
            <a:endParaRPr sz="3220">
              <a:solidFill>
                <a:srgbClr val="1A2835"/>
              </a:solidFill>
            </a:endParaRPr>
          </a:p>
        </p:txBody>
      </p:sp>
      <p:sp>
        <p:nvSpPr>
          <p:cNvPr id="105" name="Google Shape;105;p19"/>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txBox="1">
            <a:spLocks noGrp="1"/>
          </p:cNvSpPr>
          <p:nvPr>
            <p:ph type="title"/>
          </p:nvPr>
        </p:nvSpPr>
        <p:spPr>
          <a:xfrm>
            <a:off x="686375" y="1556250"/>
            <a:ext cx="5212200" cy="2031000"/>
          </a:xfrm>
          <a:prstGeom prst="rect">
            <a:avLst/>
          </a:prstGeom>
        </p:spPr>
        <p:txBody>
          <a:bodyPr spcFirstLastPara="1" wrap="square" lIns="91425" tIns="91425" rIns="91425" bIns="91425" anchor="ctr" anchorCtr="0">
            <a:noAutofit/>
          </a:bodyPr>
          <a:lstStyle/>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Maecenas faucibus</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Mollis interdum</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Cras mattis consectetur</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Purus sit fermentum </a:t>
            </a:r>
            <a:endParaRPr sz="2020" b="0">
              <a:solidFill>
                <a:srgbClr val="1A2835"/>
              </a:solidFill>
            </a:endParaRPr>
          </a:p>
          <a:p>
            <a:pPr marL="457200" lvl="0" indent="-356870" algn="l" rtl="0">
              <a:lnSpc>
                <a:spcPct val="150000"/>
              </a:lnSpc>
              <a:spcBef>
                <a:spcPts val="0"/>
              </a:spcBef>
              <a:spcAft>
                <a:spcPts val="0"/>
              </a:spcAft>
              <a:buClr>
                <a:srgbClr val="E57200"/>
              </a:buClr>
              <a:buSzPts val="2020"/>
              <a:buChar char="●"/>
            </a:pPr>
            <a:r>
              <a:rPr lang="en" sz="2020" b="0">
                <a:solidFill>
                  <a:srgbClr val="1A2835"/>
                </a:solidFill>
              </a:rPr>
              <a:t>Cras justo odio</a:t>
            </a:r>
            <a:endParaRPr sz="2020" b="0">
              <a:solidFill>
                <a:srgbClr val="1A2835"/>
              </a:solidFill>
            </a:endParaRPr>
          </a:p>
        </p:txBody>
      </p:sp>
    </p:spTree>
    <p:extLst>
      <p:ext uri="{BB962C8B-B14F-4D97-AF65-F5344CB8AC3E}">
        <p14:creationId xmlns:p14="http://schemas.microsoft.com/office/powerpoint/2010/main" val="2284376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
        <p:cNvGrpSpPr/>
        <p:nvPr/>
      </p:nvGrpSpPr>
      <p:grpSpPr>
        <a:xfrm>
          <a:off x="0" y="0"/>
          <a:ext cx="0" cy="0"/>
          <a:chOff x="0" y="0"/>
          <a:chExt cx="0" cy="0"/>
        </a:xfrm>
      </p:grpSpPr>
      <p:sp>
        <p:nvSpPr>
          <p:cNvPr id="70" name="Google Shape;70;p16"/>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18</a:t>
            </a:fld>
            <a:endParaRPr sz="1200">
              <a:solidFill>
                <a:srgbClr val="1A2835"/>
              </a:solidFill>
              <a:latin typeface="Franklin Gothic"/>
              <a:ea typeface="Franklin Gothic"/>
              <a:cs typeface="Franklin Gothic"/>
              <a:sym typeface="Franklin Gothic"/>
            </a:endParaRPr>
          </a:p>
        </p:txBody>
      </p:sp>
      <p:sp>
        <p:nvSpPr>
          <p:cNvPr id="71" name="Google Shape;71;p16"/>
          <p:cNvSpPr txBox="1">
            <a:spLocks noGrp="1"/>
          </p:cNvSpPr>
          <p:nvPr>
            <p:ph type="title"/>
          </p:nvPr>
        </p:nvSpPr>
        <p:spPr>
          <a:xfrm>
            <a:off x="686375" y="2248500"/>
            <a:ext cx="7773300" cy="4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020">
                <a:solidFill>
                  <a:srgbClr val="1A2835"/>
                </a:solidFill>
              </a:rPr>
              <a:t>Jefferson Grey</a:t>
            </a:r>
            <a:endParaRPr sz="2020">
              <a:solidFill>
                <a:srgbClr val="1A2835"/>
              </a:solidFill>
            </a:endParaRPr>
          </a:p>
        </p:txBody>
      </p:sp>
      <p:pic>
        <p:nvPicPr>
          <p:cNvPr id="72" name="Google Shape;72;p16"/>
          <p:cNvPicPr preferRelativeResize="0"/>
          <p:nvPr/>
        </p:nvPicPr>
        <p:blipFill>
          <a:blip r:embed="rId4">
            <a:alphaModFix/>
          </a:blip>
          <a:stretch>
            <a:fillRect/>
          </a:stretch>
        </p:blipFill>
        <p:spPr>
          <a:xfrm>
            <a:off x="291150" y="4697975"/>
            <a:ext cx="1682658" cy="127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19</a:t>
            </a:fld>
            <a:endParaRPr sz="1200">
              <a:solidFill>
                <a:srgbClr val="1A2835"/>
              </a:solidFill>
              <a:latin typeface="Franklin Gothic"/>
              <a:ea typeface="Franklin Gothic"/>
              <a:cs typeface="Franklin Gothic"/>
              <a:sym typeface="Franklin Gothic"/>
            </a:endParaRPr>
          </a:p>
        </p:txBody>
      </p:sp>
      <p:pic>
        <p:nvPicPr>
          <p:cNvPr id="78" name="Google Shape;78;p1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79" name="Google Shape;79;p17"/>
          <p:cNvSpPr txBox="1">
            <a:spLocks noGrp="1"/>
          </p:cNvSpPr>
          <p:nvPr>
            <p:ph type="title"/>
          </p:nvPr>
        </p:nvSpPr>
        <p:spPr>
          <a:xfrm>
            <a:off x="686375" y="2079825"/>
            <a:ext cx="7773300" cy="83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4820">
                <a:solidFill>
                  <a:srgbClr val="1A2835"/>
                </a:solidFill>
              </a:rPr>
              <a:t>Section Title</a:t>
            </a:r>
            <a:endParaRPr sz="4820">
              <a:solidFill>
                <a:srgbClr val="1A2835"/>
              </a:solidFill>
            </a:endParaRPr>
          </a:p>
        </p:txBody>
      </p:sp>
      <p:sp>
        <p:nvSpPr>
          <p:cNvPr id="80" name="Google Shape;80;p17"/>
          <p:cNvSpPr/>
          <p:nvPr/>
        </p:nvSpPr>
        <p:spPr>
          <a:xfrm rot="10800000" flipH="1">
            <a:off x="802250" y="30492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7"/>
          <p:cNvSpPr txBox="1">
            <a:spLocks noGrp="1"/>
          </p:cNvSpPr>
          <p:nvPr>
            <p:ph type="title"/>
          </p:nvPr>
        </p:nvSpPr>
        <p:spPr>
          <a:xfrm>
            <a:off x="679650" y="15216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01.</a:t>
            </a:r>
            <a:endParaRPr sz="3220" b="0">
              <a:solidFill>
                <a:srgbClr val="E572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About the Instructor</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556250"/>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b="0" dirty="0">
                <a:solidFill>
                  <a:srgbClr val="1A2835"/>
                </a:solidFill>
              </a:rPr>
              <a:t>Maecenas </a:t>
            </a:r>
            <a:r>
              <a:rPr lang="en-US" sz="2020" b="0" dirty="0" err="1">
                <a:solidFill>
                  <a:srgbClr val="1A2835"/>
                </a:solidFill>
              </a:rPr>
              <a:t>faucibus</a:t>
            </a:r>
            <a:endParaRPr lang="en-US" sz="2020" b="0" dirty="0">
              <a:solidFill>
                <a:srgbClr val="1A2835"/>
              </a:solidFill>
            </a:endParaRPr>
          </a:p>
          <a:p>
            <a:pPr marL="457200" indent="-356870">
              <a:lnSpc>
                <a:spcPct val="150000"/>
              </a:lnSpc>
              <a:buClr>
                <a:srgbClr val="E57200"/>
              </a:buClr>
              <a:buSzPts val="2020"/>
              <a:buFont typeface="Franklin Gothic"/>
              <a:buChar char="●"/>
            </a:pPr>
            <a:r>
              <a:rPr lang="en-US" sz="2020" b="0" dirty="0" err="1">
                <a:solidFill>
                  <a:srgbClr val="1A2835"/>
                </a:solidFill>
              </a:rPr>
              <a:t>Mollis</a:t>
            </a:r>
            <a:r>
              <a:rPr lang="en-US" sz="2020" b="0" dirty="0">
                <a:solidFill>
                  <a:srgbClr val="1A2835"/>
                </a:solidFill>
              </a:rPr>
              <a:t> </a:t>
            </a:r>
            <a:r>
              <a:rPr lang="en-US" sz="2020" b="0" dirty="0" err="1">
                <a:solidFill>
                  <a:srgbClr val="1A2835"/>
                </a:solidFill>
              </a:rPr>
              <a:t>interdum</a:t>
            </a:r>
            <a:endParaRPr lang="en-US" sz="2020" b="0" dirty="0">
              <a:solidFill>
                <a:srgbClr val="1A2835"/>
              </a:solidFill>
            </a:endParaRPr>
          </a:p>
          <a:p>
            <a:pPr marL="457200" indent="-356870">
              <a:lnSpc>
                <a:spcPct val="150000"/>
              </a:lnSpc>
              <a:buClr>
                <a:srgbClr val="E57200"/>
              </a:buClr>
              <a:buSzPts val="2020"/>
              <a:buFont typeface="Franklin Gothic"/>
              <a:buChar char="●"/>
            </a:pPr>
            <a:r>
              <a:rPr lang="en-US" sz="2020" b="0" dirty="0">
                <a:solidFill>
                  <a:srgbClr val="1A2835"/>
                </a:solidFill>
              </a:rPr>
              <a:t>Cras </a:t>
            </a:r>
            <a:r>
              <a:rPr lang="en-US" sz="2020" b="0" dirty="0" err="1">
                <a:solidFill>
                  <a:srgbClr val="1A2835"/>
                </a:solidFill>
              </a:rPr>
              <a:t>mattis</a:t>
            </a:r>
            <a:r>
              <a:rPr lang="en-US" sz="2020" b="0" dirty="0">
                <a:solidFill>
                  <a:srgbClr val="1A2835"/>
                </a:solidFill>
              </a:rPr>
              <a:t> </a:t>
            </a:r>
            <a:r>
              <a:rPr lang="en-US" sz="2020" b="0" dirty="0" err="1">
                <a:solidFill>
                  <a:srgbClr val="1A2835"/>
                </a:solidFill>
              </a:rPr>
              <a:t>consectetur</a:t>
            </a:r>
            <a:endParaRPr lang="en-US" sz="2020" b="0" dirty="0">
              <a:solidFill>
                <a:srgbClr val="1A2835"/>
              </a:solidFill>
            </a:endParaRPr>
          </a:p>
          <a:p>
            <a:pPr marL="457200" indent="-356870">
              <a:lnSpc>
                <a:spcPct val="150000"/>
              </a:lnSpc>
              <a:buClr>
                <a:srgbClr val="E57200"/>
              </a:buClr>
              <a:buSzPts val="2020"/>
              <a:buFont typeface="Franklin Gothic"/>
              <a:buChar char="●"/>
            </a:pPr>
            <a:r>
              <a:rPr lang="en-US" sz="2020" b="0" dirty="0">
                <a:solidFill>
                  <a:srgbClr val="1A2835"/>
                </a:solidFill>
              </a:rPr>
              <a:t>Purus sit fermentum </a:t>
            </a:r>
          </a:p>
          <a:p>
            <a:pPr marL="457200" indent="-356870">
              <a:lnSpc>
                <a:spcPct val="150000"/>
              </a:lnSpc>
              <a:buClr>
                <a:srgbClr val="E57200"/>
              </a:buClr>
              <a:buSzPts val="2020"/>
              <a:buFont typeface="Franklin Gothic"/>
              <a:buChar char="●"/>
            </a:pPr>
            <a:r>
              <a:rPr lang="en-US" sz="2020" b="0" dirty="0">
                <a:solidFill>
                  <a:srgbClr val="1A2835"/>
                </a:solidFill>
              </a:rPr>
              <a:t>Cras </a:t>
            </a:r>
            <a:r>
              <a:rPr lang="en-US" sz="2020" b="0" dirty="0" err="1">
                <a:solidFill>
                  <a:srgbClr val="1A2835"/>
                </a:solidFill>
              </a:rPr>
              <a:t>justo</a:t>
            </a:r>
            <a:r>
              <a:rPr lang="en-US" sz="2020" b="0" dirty="0">
                <a:solidFill>
                  <a:srgbClr val="1A2835"/>
                </a:solidFill>
              </a:rPr>
              <a:t> </a:t>
            </a:r>
            <a:r>
              <a:rPr lang="en-US" sz="2020" b="0" dirty="0" err="1">
                <a:solidFill>
                  <a:srgbClr val="1A2835"/>
                </a:solidFill>
              </a:rPr>
              <a:t>odio</a:t>
            </a:r>
            <a:endParaRPr lang="en-US" sz="2020" b="0" dirty="0">
              <a:solidFill>
                <a:srgbClr val="1A2835"/>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8"/>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fontScale="92500"/>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20</a:t>
            </a:fld>
            <a:endParaRPr sz="1200">
              <a:solidFill>
                <a:srgbClr val="1A2835"/>
              </a:solidFill>
              <a:latin typeface="Franklin Gothic"/>
              <a:ea typeface="Franklin Gothic"/>
              <a:cs typeface="Franklin Gothic"/>
              <a:sym typeface="Franklin Gothic"/>
            </a:endParaRPr>
          </a:p>
        </p:txBody>
      </p:sp>
      <p:pic>
        <p:nvPicPr>
          <p:cNvPr id="87" name="Google Shape;87;p1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88" name="Google Shape;88;p18"/>
          <p:cNvSpPr txBox="1">
            <a:spLocks noGrp="1"/>
          </p:cNvSpPr>
          <p:nvPr>
            <p:ph type="title"/>
          </p:nvPr>
        </p:nvSpPr>
        <p:spPr>
          <a:xfrm>
            <a:off x="1635125" y="1224125"/>
            <a:ext cx="68292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Section Title Here</a:t>
            </a:r>
            <a:endParaRPr sz="3220">
              <a:solidFill>
                <a:srgbClr val="1A2835"/>
              </a:solidFill>
            </a:endParaRPr>
          </a:p>
        </p:txBody>
      </p:sp>
      <p:sp>
        <p:nvSpPr>
          <p:cNvPr id="89" name="Google Shape;89;p18"/>
          <p:cNvSpPr txBox="1">
            <a:spLocks noGrp="1"/>
          </p:cNvSpPr>
          <p:nvPr>
            <p:ph type="title"/>
          </p:nvPr>
        </p:nvSpPr>
        <p:spPr>
          <a:xfrm>
            <a:off x="679650" y="122412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01.</a:t>
            </a:r>
            <a:endParaRPr sz="3220" b="0">
              <a:solidFill>
                <a:srgbClr val="E57200"/>
              </a:solidFill>
            </a:endParaRPr>
          </a:p>
        </p:txBody>
      </p:sp>
      <p:sp>
        <p:nvSpPr>
          <p:cNvPr id="90" name="Google Shape;90;p18"/>
          <p:cNvSpPr txBox="1">
            <a:spLocks noGrp="1"/>
          </p:cNvSpPr>
          <p:nvPr>
            <p:ph type="title"/>
          </p:nvPr>
        </p:nvSpPr>
        <p:spPr>
          <a:xfrm>
            <a:off x="1635125" y="1990800"/>
            <a:ext cx="68292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Section Title Here</a:t>
            </a:r>
            <a:endParaRPr sz="3220">
              <a:solidFill>
                <a:srgbClr val="1A2835"/>
              </a:solidFill>
            </a:endParaRPr>
          </a:p>
        </p:txBody>
      </p:sp>
      <p:sp>
        <p:nvSpPr>
          <p:cNvPr id="91" name="Google Shape;91;p18"/>
          <p:cNvSpPr txBox="1">
            <a:spLocks noGrp="1"/>
          </p:cNvSpPr>
          <p:nvPr>
            <p:ph type="title"/>
          </p:nvPr>
        </p:nvSpPr>
        <p:spPr>
          <a:xfrm>
            <a:off x="679650" y="1990800"/>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02.</a:t>
            </a:r>
            <a:endParaRPr sz="3220" b="0">
              <a:solidFill>
                <a:srgbClr val="E57200"/>
              </a:solidFill>
            </a:endParaRPr>
          </a:p>
        </p:txBody>
      </p:sp>
      <p:sp>
        <p:nvSpPr>
          <p:cNvPr id="92" name="Google Shape;92;p18"/>
          <p:cNvSpPr txBox="1">
            <a:spLocks noGrp="1"/>
          </p:cNvSpPr>
          <p:nvPr>
            <p:ph type="title"/>
          </p:nvPr>
        </p:nvSpPr>
        <p:spPr>
          <a:xfrm>
            <a:off x="1635125" y="2757475"/>
            <a:ext cx="68292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Section Title Here</a:t>
            </a:r>
            <a:endParaRPr sz="3220">
              <a:solidFill>
                <a:srgbClr val="1A2835"/>
              </a:solidFill>
            </a:endParaRPr>
          </a:p>
        </p:txBody>
      </p:sp>
      <p:sp>
        <p:nvSpPr>
          <p:cNvPr id="93" name="Google Shape;93;p18"/>
          <p:cNvSpPr txBox="1">
            <a:spLocks noGrp="1"/>
          </p:cNvSpPr>
          <p:nvPr>
            <p:ph type="title"/>
          </p:nvPr>
        </p:nvSpPr>
        <p:spPr>
          <a:xfrm>
            <a:off x="679650" y="2757475"/>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03.</a:t>
            </a:r>
            <a:endParaRPr sz="3220" b="0">
              <a:solidFill>
                <a:srgbClr val="E57200"/>
              </a:solidFill>
            </a:endParaRPr>
          </a:p>
        </p:txBody>
      </p:sp>
      <p:sp>
        <p:nvSpPr>
          <p:cNvPr id="94" name="Google Shape;94;p18"/>
          <p:cNvSpPr txBox="1">
            <a:spLocks noGrp="1"/>
          </p:cNvSpPr>
          <p:nvPr>
            <p:ph type="title"/>
          </p:nvPr>
        </p:nvSpPr>
        <p:spPr>
          <a:xfrm>
            <a:off x="1635125" y="3524150"/>
            <a:ext cx="68292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Section Title Here</a:t>
            </a:r>
            <a:endParaRPr sz="3220">
              <a:solidFill>
                <a:srgbClr val="1A2835"/>
              </a:solidFill>
            </a:endParaRPr>
          </a:p>
        </p:txBody>
      </p:sp>
      <p:sp>
        <p:nvSpPr>
          <p:cNvPr id="95" name="Google Shape;95;p18"/>
          <p:cNvSpPr txBox="1">
            <a:spLocks noGrp="1"/>
          </p:cNvSpPr>
          <p:nvPr>
            <p:ph type="title"/>
          </p:nvPr>
        </p:nvSpPr>
        <p:spPr>
          <a:xfrm>
            <a:off x="679650" y="3524150"/>
            <a:ext cx="864000" cy="53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b="0">
                <a:solidFill>
                  <a:srgbClr val="E57200"/>
                </a:solidFill>
              </a:rPr>
              <a:t>04.</a:t>
            </a:r>
            <a:endParaRPr sz="3220" b="0">
              <a:solidFill>
                <a:srgbClr val="E57200"/>
              </a:solidFill>
            </a:endParaRPr>
          </a:p>
        </p:txBody>
      </p:sp>
      <p:sp>
        <p:nvSpPr>
          <p:cNvPr id="96" name="Google Shape;96;p18"/>
          <p:cNvSpPr txBox="1">
            <a:spLocks noGrp="1"/>
          </p:cNvSpPr>
          <p:nvPr>
            <p:ph type="subTitle" idx="1"/>
          </p:nvPr>
        </p:nvSpPr>
        <p:spPr>
          <a:xfrm>
            <a:off x="686375" y="616450"/>
            <a:ext cx="7773300" cy="3711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1018"/>
              <a:buNone/>
            </a:pPr>
            <a:r>
              <a:rPr lang="en" sz="1600">
                <a:solidFill>
                  <a:srgbClr val="1A2835"/>
                </a:solidFill>
              </a:rPr>
              <a:t>Agenda</a:t>
            </a:r>
            <a:endParaRPr sz="1600">
              <a:solidFill>
                <a:srgbClr val="1A2835"/>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sldNum" idx="12"/>
          </p:nvPr>
        </p:nvSpPr>
        <p:spPr>
          <a:xfrm>
            <a:off x="8477849" y="4565000"/>
            <a:ext cx="4305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21</a:t>
            </a:fld>
            <a:endParaRPr sz="1200">
              <a:solidFill>
                <a:srgbClr val="1A2835"/>
              </a:solidFill>
              <a:latin typeface="Franklin Gothic"/>
              <a:ea typeface="Franklin Gothic"/>
              <a:cs typeface="Franklin Gothic"/>
              <a:sym typeface="Franklin Gothic"/>
            </a:endParaRPr>
          </a:p>
        </p:txBody>
      </p:sp>
      <p:pic>
        <p:nvPicPr>
          <p:cNvPr id="112" name="Google Shape;112;p20"/>
          <p:cNvPicPr preferRelativeResize="0"/>
          <p:nvPr/>
        </p:nvPicPr>
        <p:blipFill>
          <a:blip r:embed="rId4">
            <a:alphaModFix/>
          </a:blip>
          <a:stretch>
            <a:fillRect/>
          </a:stretch>
        </p:blipFill>
        <p:spPr>
          <a:xfrm>
            <a:off x="4506151" y="1027300"/>
            <a:ext cx="4068801" cy="2711299"/>
          </a:xfrm>
          <a:prstGeom prst="rect">
            <a:avLst/>
          </a:prstGeom>
          <a:noFill/>
          <a:ln>
            <a:noFill/>
          </a:ln>
        </p:spPr>
      </p:pic>
      <p:sp>
        <p:nvSpPr>
          <p:cNvPr id="113" name="Google Shape;113;p20"/>
          <p:cNvSpPr txBox="1">
            <a:spLocks noGrp="1"/>
          </p:cNvSpPr>
          <p:nvPr>
            <p:ph type="title"/>
          </p:nvPr>
        </p:nvSpPr>
        <p:spPr>
          <a:xfrm>
            <a:off x="686375" y="1504750"/>
            <a:ext cx="31068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Headline Here</a:t>
            </a:r>
            <a:endParaRPr sz="2020">
              <a:solidFill>
                <a:srgbClr val="1A2835"/>
              </a:solidFill>
            </a:endParaRPr>
          </a:p>
        </p:txBody>
      </p:sp>
      <p:sp>
        <p:nvSpPr>
          <p:cNvPr id="114" name="Google Shape;114;p20"/>
          <p:cNvSpPr/>
          <p:nvPr/>
        </p:nvSpPr>
        <p:spPr>
          <a:xfrm rot="10800000" flipH="1">
            <a:off x="785100" y="201722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txBox="1">
            <a:spLocks noGrp="1"/>
          </p:cNvSpPr>
          <p:nvPr>
            <p:ph type="title"/>
          </p:nvPr>
        </p:nvSpPr>
        <p:spPr>
          <a:xfrm>
            <a:off x="686375" y="2197037"/>
            <a:ext cx="3106800" cy="1064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Lorem ipsum dolor sit amet, adipiscing elit. Nulla vitae elit libero, a pharetra augue. Maecenas sed diam eget risus varius blandit sit amet magna. Vivamus sagittis laoreet rutrum faucibus auctor.</a:t>
            </a:r>
            <a:endParaRPr sz="1320" b="0">
              <a:solidFill>
                <a:srgbClr val="1A2835"/>
              </a:solidFill>
            </a:endParaRPr>
          </a:p>
        </p:txBody>
      </p:sp>
      <p:pic>
        <p:nvPicPr>
          <p:cNvPr id="116" name="Google Shape;116;p20"/>
          <p:cNvPicPr preferRelativeResize="0"/>
          <p:nvPr/>
        </p:nvPicPr>
        <p:blipFill>
          <a:blip r:embed="rId5">
            <a:alphaModFix/>
          </a:blip>
          <a:stretch>
            <a:fillRect/>
          </a:stretch>
        </p:blipFill>
        <p:spPr>
          <a:xfrm>
            <a:off x="291150" y="4697975"/>
            <a:ext cx="1682658" cy="127650"/>
          </a:xfrm>
          <a:prstGeom prst="rect">
            <a:avLst/>
          </a:prstGeom>
          <a:noFill/>
          <a:ln>
            <a:noFill/>
          </a:ln>
        </p:spPr>
      </p:pic>
      <p:sp>
        <p:nvSpPr>
          <p:cNvPr id="117" name="Google Shape;117;p20"/>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22</a:t>
            </a:fld>
            <a:endParaRPr sz="1200">
              <a:solidFill>
                <a:srgbClr val="1A2835"/>
              </a:solidFill>
              <a:latin typeface="Franklin Gothic"/>
              <a:ea typeface="Franklin Gothic"/>
              <a:cs typeface="Franklin Gothic"/>
              <a:sym typeface="Franklin Gothic"/>
            </a:endParaRPr>
          </a:p>
        </p:txBody>
      </p:sp>
      <p:pic>
        <p:nvPicPr>
          <p:cNvPr id="123" name="Google Shape;123;p21"/>
          <p:cNvPicPr preferRelativeResize="0"/>
          <p:nvPr/>
        </p:nvPicPr>
        <p:blipFill>
          <a:blip r:embed="rId4">
            <a:alphaModFix/>
          </a:blip>
          <a:stretch>
            <a:fillRect/>
          </a:stretch>
        </p:blipFill>
        <p:spPr>
          <a:xfrm>
            <a:off x="785101" y="1027300"/>
            <a:ext cx="4068801" cy="2711299"/>
          </a:xfrm>
          <a:prstGeom prst="rect">
            <a:avLst/>
          </a:prstGeom>
          <a:noFill/>
          <a:ln>
            <a:noFill/>
          </a:ln>
        </p:spPr>
      </p:pic>
      <p:sp>
        <p:nvSpPr>
          <p:cNvPr id="124" name="Google Shape;124;p21"/>
          <p:cNvSpPr txBox="1">
            <a:spLocks noGrp="1"/>
          </p:cNvSpPr>
          <p:nvPr>
            <p:ph type="title"/>
          </p:nvPr>
        </p:nvSpPr>
        <p:spPr>
          <a:xfrm>
            <a:off x="5418025" y="1504750"/>
            <a:ext cx="31068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Headline Here</a:t>
            </a:r>
            <a:endParaRPr sz="2020">
              <a:solidFill>
                <a:srgbClr val="1A2835"/>
              </a:solidFill>
            </a:endParaRPr>
          </a:p>
        </p:txBody>
      </p:sp>
      <p:sp>
        <p:nvSpPr>
          <p:cNvPr id="125" name="Google Shape;125;p21"/>
          <p:cNvSpPr/>
          <p:nvPr/>
        </p:nvSpPr>
        <p:spPr>
          <a:xfrm rot="10800000" flipH="1">
            <a:off x="5516750" y="201722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txBox="1">
            <a:spLocks noGrp="1"/>
          </p:cNvSpPr>
          <p:nvPr>
            <p:ph type="title"/>
          </p:nvPr>
        </p:nvSpPr>
        <p:spPr>
          <a:xfrm>
            <a:off x="5418025" y="2197037"/>
            <a:ext cx="3106800" cy="1064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Lorem ipsum dolor sit amet, adipiscing elit. Nulla vitae elit libero, a pharetra augue. Maecenas sed diam eget risus varius blandit sit amet magna. Vivamus sagittis laoreet rutrum faucibus auctor.</a:t>
            </a:r>
            <a:endParaRPr sz="1320" b="0">
              <a:solidFill>
                <a:srgbClr val="1A2835"/>
              </a:solidFill>
            </a:endParaRPr>
          </a:p>
        </p:txBody>
      </p:sp>
      <p:pic>
        <p:nvPicPr>
          <p:cNvPr id="127" name="Google Shape;127;p21"/>
          <p:cNvPicPr preferRelativeResize="0"/>
          <p:nvPr/>
        </p:nvPicPr>
        <p:blipFill>
          <a:blip r:embed="rId5">
            <a:alphaModFix/>
          </a:blip>
          <a:stretch>
            <a:fillRect/>
          </a:stretch>
        </p:blipFill>
        <p:spPr>
          <a:xfrm>
            <a:off x="291150" y="4697975"/>
            <a:ext cx="1682658" cy="127650"/>
          </a:xfrm>
          <a:prstGeom prst="rect">
            <a:avLst/>
          </a:prstGeom>
          <a:noFill/>
          <a:ln>
            <a:noFill/>
          </a:ln>
        </p:spPr>
      </p:pic>
      <p:sp>
        <p:nvSpPr>
          <p:cNvPr id="128" name="Google Shape;128;p21"/>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2"/>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23</a:t>
            </a:fld>
            <a:endParaRPr sz="1200">
              <a:solidFill>
                <a:srgbClr val="1A2835"/>
              </a:solidFill>
              <a:latin typeface="Franklin Gothic"/>
              <a:ea typeface="Franklin Gothic"/>
              <a:cs typeface="Franklin Gothic"/>
              <a:sym typeface="Franklin Gothic"/>
            </a:endParaRPr>
          </a:p>
        </p:txBody>
      </p:sp>
      <p:pic>
        <p:nvPicPr>
          <p:cNvPr id="134" name="Google Shape;134;p22"/>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35" name="Google Shape;135;p22"/>
          <p:cNvSpPr txBox="1">
            <a:spLocks noGrp="1"/>
          </p:cNvSpPr>
          <p:nvPr>
            <p:ph type="title"/>
          </p:nvPr>
        </p:nvSpPr>
        <p:spPr>
          <a:xfrm>
            <a:off x="1103988" y="1346313"/>
            <a:ext cx="31068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Headline Here</a:t>
            </a:r>
            <a:endParaRPr sz="2020">
              <a:solidFill>
                <a:srgbClr val="1A2835"/>
              </a:solidFill>
            </a:endParaRPr>
          </a:p>
        </p:txBody>
      </p:sp>
      <p:sp>
        <p:nvSpPr>
          <p:cNvPr id="136" name="Google Shape;136;p22"/>
          <p:cNvSpPr/>
          <p:nvPr/>
        </p:nvSpPr>
        <p:spPr>
          <a:xfrm rot="10800000" flipH="1">
            <a:off x="1202713" y="1858790"/>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txBox="1">
            <a:spLocks noGrp="1"/>
          </p:cNvSpPr>
          <p:nvPr>
            <p:ph type="title"/>
          </p:nvPr>
        </p:nvSpPr>
        <p:spPr>
          <a:xfrm>
            <a:off x="1103988" y="2038588"/>
            <a:ext cx="3106800" cy="1453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Curabitur blandit tempus porttitor. Maecenas sed diam eget risus varius blandit sit amet non magna. Cum sociis natoque penatibus et magnis dis parturient montes, nascetur ridiculus mus. Etiam porta sem malesuada magna mollis euismod.</a:t>
            </a:r>
            <a:endParaRPr sz="1320" b="0">
              <a:solidFill>
                <a:srgbClr val="1A2835"/>
              </a:solidFill>
            </a:endParaRPr>
          </a:p>
        </p:txBody>
      </p:sp>
      <p:sp>
        <p:nvSpPr>
          <p:cNvPr id="138" name="Google Shape;138;p22"/>
          <p:cNvSpPr txBox="1">
            <a:spLocks noGrp="1"/>
          </p:cNvSpPr>
          <p:nvPr>
            <p:ph type="title"/>
          </p:nvPr>
        </p:nvSpPr>
        <p:spPr>
          <a:xfrm>
            <a:off x="4933213" y="1346313"/>
            <a:ext cx="31068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Headline Here</a:t>
            </a:r>
            <a:endParaRPr sz="2020">
              <a:solidFill>
                <a:srgbClr val="1A2835"/>
              </a:solidFill>
            </a:endParaRPr>
          </a:p>
        </p:txBody>
      </p:sp>
      <p:sp>
        <p:nvSpPr>
          <p:cNvPr id="139" name="Google Shape;139;p22"/>
          <p:cNvSpPr/>
          <p:nvPr/>
        </p:nvSpPr>
        <p:spPr>
          <a:xfrm rot="10800000" flipH="1">
            <a:off x="5031938" y="1858790"/>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txBox="1">
            <a:spLocks noGrp="1"/>
          </p:cNvSpPr>
          <p:nvPr>
            <p:ph type="title"/>
          </p:nvPr>
        </p:nvSpPr>
        <p:spPr>
          <a:xfrm>
            <a:off x="4933213" y="2038588"/>
            <a:ext cx="3106800" cy="14538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Curabitur blandit tempus porttitor. Maecenas sed diam eget risus varius blandit sit amet non magna. Cum sociis natoque penatibus et magnis dis parturient montes, nascetur ridiculus mus. Etiam porta sem malesuada magna mollis euismod.</a:t>
            </a:r>
            <a:endParaRPr sz="1320" b="0">
              <a:solidFill>
                <a:srgbClr val="1A2835"/>
              </a:solidFill>
            </a:endParaRPr>
          </a:p>
        </p:txBody>
      </p:sp>
      <p:sp>
        <p:nvSpPr>
          <p:cNvPr id="141" name="Google Shape;141;p22"/>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3"/>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24</a:t>
            </a:fld>
            <a:endParaRPr sz="1200">
              <a:solidFill>
                <a:srgbClr val="1A2835"/>
              </a:solidFill>
              <a:latin typeface="Franklin Gothic"/>
              <a:ea typeface="Franklin Gothic"/>
              <a:cs typeface="Franklin Gothic"/>
              <a:sym typeface="Franklin Gothic"/>
            </a:endParaRPr>
          </a:p>
        </p:txBody>
      </p:sp>
      <p:pic>
        <p:nvPicPr>
          <p:cNvPr id="147" name="Google Shape;147;p23"/>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48" name="Google Shape;148;p23"/>
          <p:cNvSpPr txBox="1">
            <a:spLocks noGrp="1"/>
          </p:cNvSpPr>
          <p:nvPr>
            <p:ph type="title"/>
          </p:nvPr>
        </p:nvSpPr>
        <p:spPr>
          <a:xfrm>
            <a:off x="686375" y="455700"/>
            <a:ext cx="7773300" cy="54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3220">
                <a:solidFill>
                  <a:srgbClr val="1A2835"/>
                </a:solidFill>
              </a:rPr>
              <a:t>Slide Title</a:t>
            </a:r>
            <a:endParaRPr sz="3220">
              <a:solidFill>
                <a:srgbClr val="1A2835"/>
              </a:solidFill>
            </a:endParaRPr>
          </a:p>
        </p:txBody>
      </p:sp>
      <p:sp>
        <p:nvSpPr>
          <p:cNvPr id="149" name="Google Shape;149;p23"/>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a:spLocks noGrp="1"/>
          </p:cNvSpPr>
          <p:nvPr>
            <p:ph type="title"/>
          </p:nvPr>
        </p:nvSpPr>
        <p:spPr>
          <a:xfrm>
            <a:off x="686375" y="1791600"/>
            <a:ext cx="5212200" cy="15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420" b="0">
                <a:solidFill>
                  <a:srgbClr val="1A2835"/>
                </a:solidFill>
              </a:rPr>
              <a:t>Maecenas faucibus mollis interdum. Cras mattis consectetur purus sit amet fermentum. Cras justo odio, dapibus ac facilisis in.</a:t>
            </a:r>
            <a:endParaRPr sz="2420" b="0">
              <a:solidFill>
                <a:srgbClr val="1A2835"/>
              </a:solidFill>
            </a:endParaRPr>
          </a:p>
        </p:txBody>
      </p:sp>
      <p:sp>
        <p:nvSpPr>
          <p:cNvPr id="151" name="Google Shape;151;p23"/>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5"/>
        <p:cNvGrpSpPr/>
        <p:nvPr/>
      </p:nvGrpSpPr>
      <p:grpSpPr>
        <a:xfrm>
          <a:off x="0" y="0"/>
          <a:ext cx="0" cy="0"/>
          <a:chOff x="0" y="0"/>
          <a:chExt cx="0" cy="0"/>
        </a:xfrm>
      </p:grpSpPr>
      <p:sp>
        <p:nvSpPr>
          <p:cNvPr id="156" name="Google Shape;156;p24"/>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25</a:t>
            </a:fld>
            <a:endParaRPr sz="1200">
              <a:solidFill>
                <a:srgbClr val="1A2835"/>
              </a:solidFill>
              <a:latin typeface="Franklin Gothic"/>
              <a:ea typeface="Franklin Gothic"/>
              <a:cs typeface="Franklin Gothic"/>
              <a:sym typeface="Franklin Gothic"/>
            </a:endParaRPr>
          </a:p>
        </p:txBody>
      </p:sp>
      <p:pic>
        <p:nvPicPr>
          <p:cNvPr id="157" name="Google Shape;157;p24"/>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58" name="Google Shape;158;p24"/>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59" name="Google Shape;159;p24"/>
          <p:cNvSpPr txBox="1">
            <a:spLocks noGrp="1"/>
          </p:cNvSpPr>
          <p:nvPr>
            <p:ph type="title"/>
          </p:nvPr>
        </p:nvSpPr>
        <p:spPr>
          <a:xfrm>
            <a:off x="686375" y="13102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60" name="Google Shape;160;p24"/>
          <p:cNvSpPr/>
          <p:nvPr/>
        </p:nvSpPr>
        <p:spPr>
          <a:xfrm rot="10800000" flipH="1">
            <a:off x="785100" y="18226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4"/>
          <p:cNvSpPr txBox="1">
            <a:spLocks noGrp="1"/>
          </p:cNvSpPr>
          <p:nvPr>
            <p:ph type="title"/>
          </p:nvPr>
        </p:nvSpPr>
        <p:spPr>
          <a:xfrm>
            <a:off x="686375" y="2002475"/>
            <a:ext cx="2128500" cy="1372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20" b="0">
                <a:solidFill>
                  <a:srgbClr val="1A2835"/>
                </a:solidFill>
              </a:rPr>
              <a:t>Vivamus sagittis lacus vel augue laoreet rutrum faucibus dolor auctor. Nullam quis risus eget urna mollis ornare vel eu leo.</a:t>
            </a:r>
            <a:endParaRPr sz="1420" b="0">
              <a:solidFill>
                <a:srgbClr val="1A2835"/>
              </a:solidFill>
            </a:endParaRPr>
          </a:p>
        </p:txBody>
      </p:sp>
      <p:sp>
        <p:nvSpPr>
          <p:cNvPr id="162" name="Google Shape;162;p24"/>
          <p:cNvSpPr txBox="1">
            <a:spLocks noGrp="1"/>
          </p:cNvSpPr>
          <p:nvPr>
            <p:ph type="title"/>
          </p:nvPr>
        </p:nvSpPr>
        <p:spPr>
          <a:xfrm>
            <a:off x="3507750" y="13102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63" name="Google Shape;163;p24"/>
          <p:cNvSpPr/>
          <p:nvPr/>
        </p:nvSpPr>
        <p:spPr>
          <a:xfrm rot="10800000" flipH="1">
            <a:off x="3606475" y="18226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txBox="1">
            <a:spLocks noGrp="1"/>
          </p:cNvSpPr>
          <p:nvPr>
            <p:ph type="title"/>
          </p:nvPr>
        </p:nvSpPr>
        <p:spPr>
          <a:xfrm>
            <a:off x="3507750" y="2002475"/>
            <a:ext cx="2128500" cy="1372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20" b="0">
                <a:solidFill>
                  <a:srgbClr val="1A2835"/>
                </a:solidFill>
              </a:rPr>
              <a:t>Vivamus sagittis lacus vel augue laoreet rutrum faucibus dolor auctor. Nullam quis risus eget urna mollis ornare vel eu leo.</a:t>
            </a:r>
            <a:endParaRPr sz="1420" b="0">
              <a:solidFill>
                <a:srgbClr val="1A2835"/>
              </a:solidFill>
            </a:endParaRPr>
          </a:p>
        </p:txBody>
      </p:sp>
      <p:sp>
        <p:nvSpPr>
          <p:cNvPr id="165" name="Google Shape;165;p24"/>
          <p:cNvSpPr txBox="1">
            <a:spLocks noGrp="1"/>
          </p:cNvSpPr>
          <p:nvPr>
            <p:ph type="title"/>
          </p:nvPr>
        </p:nvSpPr>
        <p:spPr>
          <a:xfrm>
            <a:off x="6329125" y="13102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66" name="Google Shape;166;p24"/>
          <p:cNvSpPr/>
          <p:nvPr/>
        </p:nvSpPr>
        <p:spPr>
          <a:xfrm rot="10800000" flipH="1">
            <a:off x="6427850" y="18226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4"/>
          <p:cNvSpPr txBox="1">
            <a:spLocks noGrp="1"/>
          </p:cNvSpPr>
          <p:nvPr>
            <p:ph type="title"/>
          </p:nvPr>
        </p:nvSpPr>
        <p:spPr>
          <a:xfrm>
            <a:off x="6329125" y="2002475"/>
            <a:ext cx="2128500" cy="1372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420" b="0">
                <a:solidFill>
                  <a:srgbClr val="1A2835"/>
                </a:solidFill>
              </a:rPr>
              <a:t>Vivamus sagittis lacus vel augue laoreet rutrum faucibus dolor auctor. Nullam quis risus eget urna mollis ornare vel eu leo.</a:t>
            </a:r>
            <a:endParaRPr sz="1420" b="0">
              <a:solidFill>
                <a:srgbClr val="1A2835"/>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25"/>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26</a:t>
            </a:fld>
            <a:endParaRPr sz="1200">
              <a:solidFill>
                <a:srgbClr val="1A2835"/>
              </a:solidFill>
              <a:latin typeface="Franklin Gothic"/>
              <a:ea typeface="Franklin Gothic"/>
              <a:cs typeface="Franklin Gothic"/>
              <a:sym typeface="Franklin Gothic"/>
            </a:endParaRPr>
          </a:p>
        </p:txBody>
      </p:sp>
      <p:pic>
        <p:nvPicPr>
          <p:cNvPr id="173" name="Google Shape;173;p2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74" name="Google Shape;174;p25"/>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75" name="Google Shape;175;p25"/>
          <p:cNvSpPr txBox="1">
            <a:spLocks noGrp="1"/>
          </p:cNvSpPr>
          <p:nvPr>
            <p:ph type="title"/>
          </p:nvPr>
        </p:nvSpPr>
        <p:spPr>
          <a:xfrm>
            <a:off x="686375" y="17347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76" name="Google Shape;176;p25"/>
          <p:cNvSpPr/>
          <p:nvPr/>
        </p:nvSpPr>
        <p:spPr>
          <a:xfrm rot="10800000" flipH="1">
            <a:off x="785100" y="22471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5"/>
          <p:cNvSpPr txBox="1">
            <a:spLocks noGrp="1"/>
          </p:cNvSpPr>
          <p:nvPr>
            <p:ph type="title"/>
          </p:nvPr>
        </p:nvSpPr>
        <p:spPr>
          <a:xfrm>
            <a:off x="3507750" y="17347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78" name="Google Shape;178;p25"/>
          <p:cNvSpPr/>
          <p:nvPr/>
        </p:nvSpPr>
        <p:spPr>
          <a:xfrm rot="10800000" flipH="1">
            <a:off x="3606475" y="22471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txBox="1">
            <a:spLocks noGrp="1"/>
          </p:cNvSpPr>
          <p:nvPr>
            <p:ph type="title"/>
          </p:nvPr>
        </p:nvSpPr>
        <p:spPr>
          <a:xfrm>
            <a:off x="6329125" y="1734700"/>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020">
                <a:solidFill>
                  <a:srgbClr val="1A2835"/>
                </a:solidFill>
              </a:rPr>
              <a:t>Section Title</a:t>
            </a:r>
            <a:endParaRPr sz="2020">
              <a:solidFill>
                <a:srgbClr val="1A2835"/>
              </a:solidFill>
            </a:endParaRPr>
          </a:p>
        </p:txBody>
      </p:sp>
      <p:sp>
        <p:nvSpPr>
          <p:cNvPr id="180" name="Google Shape;180;p25"/>
          <p:cNvSpPr/>
          <p:nvPr/>
        </p:nvSpPr>
        <p:spPr>
          <a:xfrm rot="10800000" flipH="1">
            <a:off x="6427850" y="2247178"/>
            <a:ext cx="374400" cy="14400"/>
          </a:xfrm>
          <a:prstGeom prst="rect">
            <a:avLst/>
          </a:prstGeom>
          <a:solidFill>
            <a:srgbClr val="E57200"/>
          </a:solidFill>
          <a:ln w="9525"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txBox="1">
            <a:spLocks noGrp="1"/>
          </p:cNvSpPr>
          <p:nvPr>
            <p:ph type="title"/>
          </p:nvPr>
        </p:nvSpPr>
        <p:spPr>
          <a:xfrm>
            <a:off x="679650" y="1253800"/>
            <a:ext cx="8640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220" b="0">
                <a:solidFill>
                  <a:srgbClr val="E57200"/>
                </a:solidFill>
              </a:rPr>
              <a:t>01.</a:t>
            </a:r>
            <a:endParaRPr sz="2220" b="0">
              <a:solidFill>
                <a:srgbClr val="E57200"/>
              </a:solidFill>
            </a:endParaRPr>
          </a:p>
        </p:txBody>
      </p:sp>
      <p:sp>
        <p:nvSpPr>
          <p:cNvPr id="182" name="Google Shape;182;p25"/>
          <p:cNvSpPr txBox="1">
            <a:spLocks noGrp="1"/>
          </p:cNvSpPr>
          <p:nvPr>
            <p:ph type="title"/>
          </p:nvPr>
        </p:nvSpPr>
        <p:spPr>
          <a:xfrm>
            <a:off x="3507750" y="1253800"/>
            <a:ext cx="8640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220" b="0">
                <a:solidFill>
                  <a:srgbClr val="E57200"/>
                </a:solidFill>
              </a:rPr>
              <a:t>02.</a:t>
            </a:r>
            <a:endParaRPr sz="2220" b="0">
              <a:solidFill>
                <a:srgbClr val="E57200"/>
              </a:solidFill>
            </a:endParaRPr>
          </a:p>
        </p:txBody>
      </p:sp>
      <p:sp>
        <p:nvSpPr>
          <p:cNvPr id="183" name="Google Shape;183;p25"/>
          <p:cNvSpPr txBox="1">
            <a:spLocks noGrp="1"/>
          </p:cNvSpPr>
          <p:nvPr>
            <p:ph type="title"/>
          </p:nvPr>
        </p:nvSpPr>
        <p:spPr>
          <a:xfrm>
            <a:off x="6329125" y="1253800"/>
            <a:ext cx="8640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220" b="0">
                <a:solidFill>
                  <a:srgbClr val="E57200"/>
                </a:solidFill>
              </a:rPr>
              <a:t>03.</a:t>
            </a:r>
            <a:endParaRPr sz="2220" b="0">
              <a:solidFill>
                <a:srgbClr val="E57200"/>
              </a:solidFill>
            </a:endParaRPr>
          </a:p>
        </p:txBody>
      </p:sp>
      <p:sp>
        <p:nvSpPr>
          <p:cNvPr id="184" name="Google Shape;184;p25"/>
          <p:cNvSpPr txBox="1">
            <a:spLocks noGrp="1"/>
          </p:cNvSpPr>
          <p:nvPr>
            <p:ph type="title"/>
          </p:nvPr>
        </p:nvSpPr>
        <p:spPr>
          <a:xfrm>
            <a:off x="686375" y="2488775"/>
            <a:ext cx="2128500" cy="110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Aenean lacinia bibendum nulla sed consectetur. Maecenas sed diam eget risus varius blandit sit amet non magna.</a:t>
            </a:r>
            <a:endParaRPr sz="1320" b="0">
              <a:solidFill>
                <a:srgbClr val="1A2835"/>
              </a:solidFill>
            </a:endParaRPr>
          </a:p>
        </p:txBody>
      </p:sp>
      <p:sp>
        <p:nvSpPr>
          <p:cNvPr id="185" name="Google Shape;185;p25"/>
          <p:cNvSpPr txBox="1">
            <a:spLocks noGrp="1"/>
          </p:cNvSpPr>
          <p:nvPr>
            <p:ph type="title"/>
          </p:nvPr>
        </p:nvSpPr>
        <p:spPr>
          <a:xfrm>
            <a:off x="3507750" y="2488775"/>
            <a:ext cx="2128500" cy="110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Aenean lacinia bibendum nulla sed consectetur. Maecenas sed diam eget risus varius blandit sit amet non magna.</a:t>
            </a:r>
            <a:endParaRPr sz="1320" b="0">
              <a:solidFill>
                <a:srgbClr val="1A2835"/>
              </a:solidFill>
            </a:endParaRPr>
          </a:p>
        </p:txBody>
      </p:sp>
      <p:sp>
        <p:nvSpPr>
          <p:cNvPr id="186" name="Google Shape;186;p25"/>
          <p:cNvSpPr txBox="1">
            <a:spLocks noGrp="1"/>
          </p:cNvSpPr>
          <p:nvPr>
            <p:ph type="title"/>
          </p:nvPr>
        </p:nvSpPr>
        <p:spPr>
          <a:xfrm>
            <a:off x="6329125" y="2488775"/>
            <a:ext cx="2128500" cy="1106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320" b="0">
                <a:solidFill>
                  <a:srgbClr val="1A2835"/>
                </a:solidFill>
              </a:rPr>
              <a:t>Aenean lacinia bibendum nulla sed consectetur. Maecenas sed diam eget risus varius blandit sit amet non magna.</a:t>
            </a:r>
            <a:endParaRPr sz="1320" b="0">
              <a:solidFill>
                <a:srgbClr val="1A283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26"/>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27</a:t>
            </a:fld>
            <a:endParaRPr sz="1200">
              <a:solidFill>
                <a:srgbClr val="1A2835"/>
              </a:solidFill>
              <a:latin typeface="Franklin Gothic"/>
              <a:ea typeface="Franklin Gothic"/>
              <a:cs typeface="Franklin Gothic"/>
              <a:sym typeface="Franklin Gothic"/>
            </a:endParaRPr>
          </a:p>
        </p:txBody>
      </p:sp>
      <p:pic>
        <p:nvPicPr>
          <p:cNvPr id="192" name="Google Shape;192;p26"/>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193" name="Google Shape;193;p26"/>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194" name="Google Shape;194;p26"/>
          <p:cNvSpPr txBox="1">
            <a:spLocks noGrp="1"/>
          </p:cNvSpPr>
          <p:nvPr>
            <p:ph type="title"/>
          </p:nvPr>
        </p:nvSpPr>
        <p:spPr>
          <a:xfrm>
            <a:off x="686375" y="2463588"/>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solidFill>
                  <a:srgbClr val="1A2835"/>
                </a:solidFill>
              </a:rPr>
              <a:t>Section Title</a:t>
            </a:r>
            <a:endParaRPr sz="1820">
              <a:solidFill>
                <a:srgbClr val="1A2835"/>
              </a:solidFill>
            </a:endParaRPr>
          </a:p>
        </p:txBody>
      </p:sp>
      <p:sp>
        <p:nvSpPr>
          <p:cNvPr id="195" name="Google Shape;195;p26"/>
          <p:cNvSpPr txBox="1">
            <a:spLocks noGrp="1"/>
          </p:cNvSpPr>
          <p:nvPr>
            <p:ph type="title"/>
          </p:nvPr>
        </p:nvSpPr>
        <p:spPr>
          <a:xfrm>
            <a:off x="3507750" y="2463588"/>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solidFill>
                  <a:srgbClr val="1A2835"/>
                </a:solidFill>
              </a:rPr>
              <a:t>Section Title</a:t>
            </a:r>
            <a:endParaRPr sz="1820">
              <a:solidFill>
                <a:srgbClr val="1A2835"/>
              </a:solidFill>
            </a:endParaRPr>
          </a:p>
        </p:txBody>
      </p:sp>
      <p:sp>
        <p:nvSpPr>
          <p:cNvPr id="196" name="Google Shape;196;p26"/>
          <p:cNvSpPr txBox="1">
            <a:spLocks noGrp="1"/>
          </p:cNvSpPr>
          <p:nvPr>
            <p:ph type="title"/>
          </p:nvPr>
        </p:nvSpPr>
        <p:spPr>
          <a:xfrm>
            <a:off x="6329125" y="2463588"/>
            <a:ext cx="2128500" cy="34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820">
                <a:solidFill>
                  <a:srgbClr val="1A2835"/>
                </a:solidFill>
              </a:rPr>
              <a:t>Section Title</a:t>
            </a:r>
            <a:endParaRPr sz="1820">
              <a:solidFill>
                <a:srgbClr val="1A2835"/>
              </a:solidFill>
            </a:endParaRPr>
          </a:p>
        </p:txBody>
      </p:sp>
      <p:sp>
        <p:nvSpPr>
          <p:cNvPr id="197" name="Google Shape;197;p26"/>
          <p:cNvSpPr txBox="1">
            <a:spLocks noGrp="1"/>
          </p:cNvSpPr>
          <p:nvPr>
            <p:ph type="title"/>
          </p:nvPr>
        </p:nvSpPr>
        <p:spPr>
          <a:xfrm>
            <a:off x="679650" y="1837580"/>
            <a:ext cx="21285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solidFill>
                  <a:srgbClr val="E57200"/>
                </a:solidFill>
              </a:rPr>
              <a:t>100%</a:t>
            </a:r>
            <a:endParaRPr>
              <a:solidFill>
                <a:srgbClr val="E57200"/>
              </a:solidFill>
            </a:endParaRPr>
          </a:p>
        </p:txBody>
      </p:sp>
      <p:sp>
        <p:nvSpPr>
          <p:cNvPr id="198" name="Google Shape;198;p26"/>
          <p:cNvSpPr txBox="1">
            <a:spLocks noGrp="1"/>
          </p:cNvSpPr>
          <p:nvPr>
            <p:ph type="title"/>
          </p:nvPr>
        </p:nvSpPr>
        <p:spPr>
          <a:xfrm>
            <a:off x="3507750" y="1837580"/>
            <a:ext cx="21285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solidFill>
                  <a:srgbClr val="E57200"/>
                </a:solidFill>
              </a:rPr>
              <a:t>100%</a:t>
            </a:r>
            <a:endParaRPr>
              <a:solidFill>
                <a:srgbClr val="E57200"/>
              </a:solidFill>
            </a:endParaRPr>
          </a:p>
        </p:txBody>
      </p:sp>
      <p:sp>
        <p:nvSpPr>
          <p:cNvPr id="199" name="Google Shape;199;p26"/>
          <p:cNvSpPr txBox="1">
            <a:spLocks noGrp="1"/>
          </p:cNvSpPr>
          <p:nvPr>
            <p:ph type="title"/>
          </p:nvPr>
        </p:nvSpPr>
        <p:spPr>
          <a:xfrm>
            <a:off x="6329125" y="1837580"/>
            <a:ext cx="21090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a:solidFill>
                  <a:srgbClr val="E57200"/>
                </a:solidFill>
              </a:rPr>
              <a:t>100%</a:t>
            </a:r>
            <a:endParaRPr>
              <a:solidFill>
                <a:srgbClr val="E57200"/>
              </a:solidFill>
            </a:endParaRPr>
          </a:p>
        </p:txBody>
      </p:sp>
      <p:sp>
        <p:nvSpPr>
          <p:cNvPr id="200" name="Google Shape;200;p26"/>
          <p:cNvSpPr txBox="1">
            <a:spLocks noGrp="1"/>
          </p:cNvSpPr>
          <p:nvPr>
            <p:ph type="title"/>
          </p:nvPr>
        </p:nvSpPr>
        <p:spPr>
          <a:xfrm>
            <a:off x="686375" y="2784524"/>
            <a:ext cx="2128500" cy="44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20" b="0">
                <a:solidFill>
                  <a:srgbClr val="1A2835"/>
                </a:solidFill>
              </a:rPr>
              <a:t>Aenean lacinia bibendum nulla sed consectetur.</a:t>
            </a:r>
            <a:endParaRPr sz="1120" b="0">
              <a:solidFill>
                <a:srgbClr val="1A2835"/>
              </a:solidFill>
            </a:endParaRPr>
          </a:p>
        </p:txBody>
      </p:sp>
      <p:sp>
        <p:nvSpPr>
          <p:cNvPr id="201" name="Google Shape;201;p26"/>
          <p:cNvSpPr txBox="1">
            <a:spLocks noGrp="1"/>
          </p:cNvSpPr>
          <p:nvPr>
            <p:ph type="title"/>
          </p:nvPr>
        </p:nvSpPr>
        <p:spPr>
          <a:xfrm>
            <a:off x="3507750" y="2784524"/>
            <a:ext cx="2128500" cy="44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20" b="0">
                <a:solidFill>
                  <a:srgbClr val="1A2835"/>
                </a:solidFill>
              </a:rPr>
              <a:t>Aenean lacinia bibendum nulla sed consectetur.</a:t>
            </a:r>
            <a:endParaRPr sz="1120" b="0">
              <a:solidFill>
                <a:srgbClr val="1A2835"/>
              </a:solidFill>
            </a:endParaRPr>
          </a:p>
        </p:txBody>
      </p:sp>
      <p:sp>
        <p:nvSpPr>
          <p:cNvPr id="202" name="Google Shape;202;p26"/>
          <p:cNvSpPr txBox="1">
            <a:spLocks noGrp="1"/>
          </p:cNvSpPr>
          <p:nvPr>
            <p:ph type="title"/>
          </p:nvPr>
        </p:nvSpPr>
        <p:spPr>
          <a:xfrm>
            <a:off x="6329125" y="2784524"/>
            <a:ext cx="2128500" cy="445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120" b="0">
                <a:solidFill>
                  <a:srgbClr val="1A2835"/>
                </a:solidFill>
              </a:rPr>
              <a:t>Aenean lacinia bibendum nulla sed consectetur.</a:t>
            </a:r>
            <a:endParaRPr sz="1120" b="0">
              <a:solidFill>
                <a:srgbClr val="1A2835"/>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27"/>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28</a:t>
            </a:fld>
            <a:endParaRPr sz="1200">
              <a:solidFill>
                <a:srgbClr val="1A2835"/>
              </a:solidFill>
              <a:latin typeface="Franklin Gothic"/>
              <a:ea typeface="Franklin Gothic"/>
              <a:cs typeface="Franklin Gothic"/>
              <a:sym typeface="Franklin Gothic"/>
            </a:endParaRPr>
          </a:p>
        </p:txBody>
      </p:sp>
      <p:pic>
        <p:nvPicPr>
          <p:cNvPr id="208" name="Google Shape;208;p27"/>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209" name="Google Shape;209;p27"/>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210" name="Google Shape;210;p27"/>
          <p:cNvSpPr txBox="1">
            <a:spLocks noGrp="1"/>
          </p:cNvSpPr>
          <p:nvPr>
            <p:ph type="title"/>
          </p:nvPr>
        </p:nvSpPr>
        <p:spPr>
          <a:xfrm>
            <a:off x="2920625" y="1484638"/>
            <a:ext cx="5212200" cy="156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2420">
                <a:solidFill>
                  <a:srgbClr val="1A2835"/>
                </a:solidFill>
              </a:rPr>
              <a:t>“Maecenas faucibus mollis interdum. Cras mattis consectetur purus sit amet fermentum. Cras justo odio, dapibus ac facilisis in.”</a:t>
            </a:r>
            <a:endParaRPr sz="2420">
              <a:solidFill>
                <a:srgbClr val="1A2835"/>
              </a:solidFill>
            </a:endParaRPr>
          </a:p>
        </p:txBody>
      </p:sp>
      <p:sp>
        <p:nvSpPr>
          <p:cNvPr id="211" name="Google Shape;211;p27"/>
          <p:cNvSpPr txBox="1">
            <a:spLocks noGrp="1"/>
          </p:cNvSpPr>
          <p:nvPr>
            <p:ph type="title"/>
          </p:nvPr>
        </p:nvSpPr>
        <p:spPr>
          <a:xfrm>
            <a:off x="2920625" y="3177338"/>
            <a:ext cx="5212200" cy="22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12" name="Google Shape;212;p27"/>
          <p:cNvSpPr txBox="1">
            <a:spLocks noGrp="1"/>
          </p:cNvSpPr>
          <p:nvPr>
            <p:ph type="title"/>
          </p:nvPr>
        </p:nvSpPr>
        <p:spPr>
          <a:xfrm>
            <a:off x="2920625" y="3435663"/>
            <a:ext cx="5212200" cy="223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13" name="Google Shape;213;p27"/>
          <p:cNvPicPr preferRelativeResize="0"/>
          <p:nvPr/>
        </p:nvPicPr>
        <p:blipFill>
          <a:blip r:embed="rId5">
            <a:alphaModFix/>
          </a:blip>
          <a:stretch>
            <a:fillRect/>
          </a:stretch>
        </p:blipFill>
        <p:spPr>
          <a:xfrm>
            <a:off x="1011175" y="1524700"/>
            <a:ext cx="1480200" cy="1480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
        <p:cNvGrpSpPr/>
        <p:nvPr/>
      </p:nvGrpSpPr>
      <p:grpSpPr>
        <a:xfrm>
          <a:off x="0" y="0"/>
          <a:ext cx="0" cy="0"/>
          <a:chOff x="0" y="0"/>
          <a:chExt cx="0" cy="0"/>
        </a:xfrm>
      </p:grpSpPr>
      <p:sp>
        <p:nvSpPr>
          <p:cNvPr id="218" name="Google Shape;218;p28"/>
          <p:cNvSpPr txBox="1">
            <a:spLocks noGrp="1"/>
          </p:cNvSpPr>
          <p:nvPr>
            <p:ph type="sldNum" idx="12"/>
          </p:nvPr>
        </p:nvSpPr>
        <p:spPr>
          <a:xfrm>
            <a:off x="8510299" y="4565000"/>
            <a:ext cx="3981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29</a:t>
            </a:fld>
            <a:endParaRPr sz="1200">
              <a:solidFill>
                <a:srgbClr val="1A2835"/>
              </a:solidFill>
              <a:latin typeface="Franklin Gothic"/>
              <a:ea typeface="Franklin Gothic"/>
              <a:cs typeface="Franklin Gothic"/>
              <a:sym typeface="Franklin Gothic"/>
            </a:endParaRPr>
          </a:p>
        </p:txBody>
      </p:sp>
      <p:pic>
        <p:nvPicPr>
          <p:cNvPr id="219" name="Google Shape;219;p28"/>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220" name="Google Shape;220;p28"/>
          <p:cNvSpPr txBox="1">
            <a:spLocks noGrp="1"/>
          </p:cNvSpPr>
          <p:nvPr>
            <p:ph type="sldNum" idx="12"/>
          </p:nvPr>
        </p:nvSpPr>
        <p:spPr>
          <a:xfrm>
            <a:off x="6465959" y="4565000"/>
            <a:ext cx="21090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r>
              <a:rPr lang="en" sz="1200" b="1">
                <a:solidFill>
                  <a:srgbClr val="1A2835"/>
                </a:solidFill>
                <a:latin typeface="Franklin Gothic"/>
                <a:ea typeface="Franklin Gothic"/>
                <a:cs typeface="Franklin Gothic"/>
                <a:sym typeface="Franklin Gothic"/>
              </a:rPr>
              <a:t>Optional Section Name  </a:t>
            </a:r>
            <a:r>
              <a:rPr lang="en" sz="1200">
                <a:solidFill>
                  <a:srgbClr val="1A2835"/>
                </a:solidFill>
                <a:latin typeface="Franklin Gothic"/>
                <a:ea typeface="Franklin Gothic"/>
                <a:cs typeface="Franklin Gothic"/>
                <a:sym typeface="Franklin Gothic"/>
              </a:rPr>
              <a:t>|</a:t>
            </a:r>
            <a:endParaRPr sz="1200">
              <a:solidFill>
                <a:srgbClr val="1A2835"/>
              </a:solidFill>
              <a:latin typeface="Franklin Gothic"/>
              <a:ea typeface="Franklin Gothic"/>
              <a:cs typeface="Franklin Gothic"/>
              <a:sym typeface="Franklin Gothic"/>
            </a:endParaRPr>
          </a:p>
        </p:txBody>
      </p:sp>
      <p:sp>
        <p:nvSpPr>
          <p:cNvPr id="221" name="Google Shape;221;p28"/>
          <p:cNvSpPr txBox="1">
            <a:spLocks noGrp="1"/>
          </p:cNvSpPr>
          <p:nvPr>
            <p:ph type="title"/>
          </p:nvPr>
        </p:nvSpPr>
        <p:spPr>
          <a:xfrm>
            <a:off x="899125" y="3137025"/>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22" name="Google Shape;222;p28"/>
          <p:cNvSpPr txBox="1">
            <a:spLocks noGrp="1"/>
          </p:cNvSpPr>
          <p:nvPr>
            <p:ph type="title"/>
          </p:nvPr>
        </p:nvSpPr>
        <p:spPr>
          <a:xfrm>
            <a:off x="899125" y="3395350"/>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23" name="Google Shape;223;p28"/>
          <p:cNvPicPr preferRelativeResize="0"/>
          <p:nvPr/>
        </p:nvPicPr>
        <p:blipFill>
          <a:blip r:embed="rId5">
            <a:alphaModFix/>
          </a:blip>
          <a:stretch>
            <a:fillRect/>
          </a:stretch>
        </p:blipFill>
        <p:spPr>
          <a:xfrm>
            <a:off x="899125" y="1524950"/>
            <a:ext cx="1480200" cy="1480200"/>
          </a:xfrm>
          <a:prstGeom prst="rect">
            <a:avLst/>
          </a:prstGeom>
          <a:noFill/>
          <a:ln>
            <a:noFill/>
          </a:ln>
        </p:spPr>
      </p:pic>
      <p:sp>
        <p:nvSpPr>
          <p:cNvPr id="224" name="Google Shape;224;p28"/>
          <p:cNvSpPr txBox="1">
            <a:spLocks noGrp="1"/>
          </p:cNvSpPr>
          <p:nvPr>
            <p:ph type="title"/>
          </p:nvPr>
        </p:nvSpPr>
        <p:spPr>
          <a:xfrm>
            <a:off x="2854300" y="3137025"/>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25" name="Google Shape;225;p28"/>
          <p:cNvSpPr txBox="1">
            <a:spLocks noGrp="1"/>
          </p:cNvSpPr>
          <p:nvPr>
            <p:ph type="title"/>
          </p:nvPr>
        </p:nvSpPr>
        <p:spPr>
          <a:xfrm>
            <a:off x="2854300" y="3395350"/>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26" name="Google Shape;226;p28"/>
          <p:cNvPicPr preferRelativeResize="0"/>
          <p:nvPr/>
        </p:nvPicPr>
        <p:blipFill>
          <a:blip r:embed="rId5">
            <a:alphaModFix/>
          </a:blip>
          <a:stretch>
            <a:fillRect/>
          </a:stretch>
        </p:blipFill>
        <p:spPr>
          <a:xfrm>
            <a:off x="2854300" y="1524950"/>
            <a:ext cx="1480200" cy="1480200"/>
          </a:xfrm>
          <a:prstGeom prst="rect">
            <a:avLst/>
          </a:prstGeom>
          <a:noFill/>
          <a:ln>
            <a:noFill/>
          </a:ln>
        </p:spPr>
      </p:pic>
      <p:sp>
        <p:nvSpPr>
          <p:cNvPr id="227" name="Google Shape;227;p28"/>
          <p:cNvSpPr txBox="1">
            <a:spLocks noGrp="1"/>
          </p:cNvSpPr>
          <p:nvPr>
            <p:ph type="title"/>
          </p:nvPr>
        </p:nvSpPr>
        <p:spPr>
          <a:xfrm>
            <a:off x="4809475" y="3137025"/>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28" name="Google Shape;228;p28"/>
          <p:cNvSpPr txBox="1">
            <a:spLocks noGrp="1"/>
          </p:cNvSpPr>
          <p:nvPr>
            <p:ph type="title"/>
          </p:nvPr>
        </p:nvSpPr>
        <p:spPr>
          <a:xfrm>
            <a:off x="4809475" y="3395350"/>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29" name="Google Shape;229;p28"/>
          <p:cNvPicPr preferRelativeResize="0"/>
          <p:nvPr/>
        </p:nvPicPr>
        <p:blipFill>
          <a:blip r:embed="rId5">
            <a:alphaModFix/>
          </a:blip>
          <a:stretch>
            <a:fillRect/>
          </a:stretch>
        </p:blipFill>
        <p:spPr>
          <a:xfrm>
            <a:off x="4809475" y="1524950"/>
            <a:ext cx="1480200" cy="1480200"/>
          </a:xfrm>
          <a:prstGeom prst="rect">
            <a:avLst/>
          </a:prstGeom>
          <a:noFill/>
          <a:ln>
            <a:noFill/>
          </a:ln>
        </p:spPr>
      </p:pic>
      <p:sp>
        <p:nvSpPr>
          <p:cNvPr id="230" name="Google Shape;230;p28"/>
          <p:cNvSpPr txBox="1">
            <a:spLocks noGrp="1"/>
          </p:cNvSpPr>
          <p:nvPr>
            <p:ph type="title"/>
          </p:nvPr>
        </p:nvSpPr>
        <p:spPr>
          <a:xfrm>
            <a:off x="6764650" y="3137025"/>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400">
                <a:solidFill>
                  <a:srgbClr val="E57200"/>
                </a:solidFill>
              </a:rPr>
              <a:t>Person Name</a:t>
            </a:r>
            <a:endParaRPr sz="1400">
              <a:solidFill>
                <a:srgbClr val="E57200"/>
              </a:solidFill>
            </a:endParaRPr>
          </a:p>
        </p:txBody>
      </p:sp>
      <p:sp>
        <p:nvSpPr>
          <p:cNvPr id="231" name="Google Shape;231;p28"/>
          <p:cNvSpPr txBox="1">
            <a:spLocks noGrp="1"/>
          </p:cNvSpPr>
          <p:nvPr>
            <p:ph type="title"/>
          </p:nvPr>
        </p:nvSpPr>
        <p:spPr>
          <a:xfrm>
            <a:off x="6764650" y="3395350"/>
            <a:ext cx="1480200" cy="2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1000" b="0">
                <a:solidFill>
                  <a:srgbClr val="1A2835"/>
                </a:solidFill>
              </a:rPr>
              <a:t>Job Title</a:t>
            </a:r>
            <a:endParaRPr sz="1000" b="0">
              <a:solidFill>
                <a:srgbClr val="1A2835"/>
              </a:solidFill>
            </a:endParaRPr>
          </a:p>
        </p:txBody>
      </p:sp>
      <p:pic>
        <p:nvPicPr>
          <p:cNvPr id="232" name="Google Shape;232;p28"/>
          <p:cNvPicPr preferRelativeResize="0"/>
          <p:nvPr/>
        </p:nvPicPr>
        <p:blipFill>
          <a:blip r:embed="rId5">
            <a:alphaModFix/>
          </a:blip>
          <a:stretch>
            <a:fillRect/>
          </a:stretch>
        </p:blipFill>
        <p:spPr>
          <a:xfrm>
            <a:off x="6764650" y="1524950"/>
            <a:ext cx="1480200" cy="1480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3</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About the TA</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556250"/>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b="0" dirty="0">
                <a:solidFill>
                  <a:srgbClr val="1A2835"/>
                </a:solidFill>
              </a:rPr>
              <a:t>Maecenas </a:t>
            </a:r>
            <a:r>
              <a:rPr lang="en-US" sz="2020" b="0" dirty="0" err="1">
                <a:solidFill>
                  <a:srgbClr val="1A2835"/>
                </a:solidFill>
              </a:rPr>
              <a:t>faucibus</a:t>
            </a:r>
            <a:endParaRPr lang="en-US" sz="2020" b="0" dirty="0">
              <a:solidFill>
                <a:srgbClr val="1A2835"/>
              </a:solidFill>
            </a:endParaRPr>
          </a:p>
          <a:p>
            <a:pPr marL="457200" indent="-356870">
              <a:lnSpc>
                <a:spcPct val="150000"/>
              </a:lnSpc>
              <a:buClr>
                <a:srgbClr val="E57200"/>
              </a:buClr>
              <a:buSzPts val="2020"/>
              <a:buFont typeface="Franklin Gothic"/>
              <a:buChar char="●"/>
            </a:pPr>
            <a:r>
              <a:rPr lang="en-US" sz="2020" b="0" dirty="0" err="1">
                <a:solidFill>
                  <a:srgbClr val="1A2835"/>
                </a:solidFill>
              </a:rPr>
              <a:t>Mollis</a:t>
            </a:r>
            <a:r>
              <a:rPr lang="en-US" sz="2020" b="0" dirty="0">
                <a:solidFill>
                  <a:srgbClr val="1A2835"/>
                </a:solidFill>
              </a:rPr>
              <a:t> </a:t>
            </a:r>
            <a:r>
              <a:rPr lang="en-US" sz="2020" b="0" dirty="0" err="1">
                <a:solidFill>
                  <a:srgbClr val="1A2835"/>
                </a:solidFill>
              </a:rPr>
              <a:t>interdum</a:t>
            </a:r>
            <a:endParaRPr lang="en-US" sz="2020" b="0" dirty="0">
              <a:solidFill>
                <a:srgbClr val="1A2835"/>
              </a:solidFill>
            </a:endParaRPr>
          </a:p>
          <a:p>
            <a:pPr marL="457200" indent="-356870">
              <a:lnSpc>
                <a:spcPct val="150000"/>
              </a:lnSpc>
              <a:buClr>
                <a:srgbClr val="E57200"/>
              </a:buClr>
              <a:buSzPts val="2020"/>
              <a:buFont typeface="Franklin Gothic"/>
              <a:buChar char="●"/>
            </a:pPr>
            <a:r>
              <a:rPr lang="en-US" sz="2020" b="0" dirty="0">
                <a:solidFill>
                  <a:srgbClr val="1A2835"/>
                </a:solidFill>
              </a:rPr>
              <a:t>Cras </a:t>
            </a:r>
            <a:r>
              <a:rPr lang="en-US" sz="2020" b="0" dirty="0" err="1">
                <a:solidFill>
                  <a:srgbClr val="1A2835"/>
                </a:solidFill>
              </a:rPr>
              <a:t>mattis</a:t>
            </a:r>
            <a:r>
              <a:rPr lang="en-US" sz="2020" b="0" dirty="0">
                <a:solidFill>
                  <a:srgbClr val="1A2835"/>
                </a:solidFill>
              </a:rPr>
              <a:t> </a:t>
            </a:r>
            <a:r>
              <a:rPr lang="en-US" sz="2020" b="0" dirty="0" err="1">
                <a:solidFill>
                  <a:srgbClr val="1A2835"/>
                </a:solidFill>
              </a:rPr>
              <a:t>consectetur</a:t>
            </a:r>
            <a:endParaRPr lang="en-US" sz="2020" b="0" dirty="0">
              <a:solidFill>
                <a:srgbClr val="1A2835"/>
              </a:solidFill>
            </a:endParaRPr>
          </a:p>
          <a:p>
            <a:pPr marL="457200" indent="-356870">
              <a:lnSpc>
                <a:spcPct val="150000"/>
              </a:lnSpc>
              <a:buClr>
                <a:srgbClr val="E57200"/>
              </a:buClr>
              <a:buSzPts val="2020"/>
              <a:buFont typeface="Franklin Gothic"/>
              <a:buChar char="●"/>
            </a:pPr>
            <a:r>
              <a:rPr lang="en-US" sz="2020" b="0" dirty="0">
                <a:solidFill>
                  <a:srgbClr val="1A2835"/>
                </a:solidFill>
              </a:rPr>
              <a:t>Purus sit fermentum </a:t>
            </a:r>
          </a:p>
          <a:p>
            <a:pPr marL="457200" indent="-356870">
              <a:lnSpc>
                <a:spcPct val="150000"/>
              </a:lnSpc>
              <a:buClr>
                <a:srgbClr val="E57200"/>
              </a:buClr>
              <a:buSzPts val="2020"/>
              <a:buFont typeface="Franklin Gothic"/>
              <a:buChar char="●"/>
            </a:pPr>
            <a:r>
              <a:rPr lang="en-US" sz="2020" b="0" dirty="0">
                <a:solidFill>
                  <a:srgbClr val="1A2835"/>
                </a:solidFill>
              </a:rPr>
              <a:t>Cras </a:t>
            </a:r>
            <a:r>
              <a:rPr lang="en-US" sz="2020" b="0" dirty="0" err="1">
                <a:solidFill>
                  <a:srgbClr val="1A2835"/>
                </a:solidFill>
              </a:rPr>
              <a:t>justo</a:t>
            </a:r>
            <a:r>
              <a:rPr lang="en-US" sz="2020" b="0" dirty="0">
                <a:solidFill>
                  <a:srgbClr val="1A2835"/>
                </a:solidFill>
              </a:rPr>
              <a:t> </a:t>
            </a:r>
            <a:r>
              <a:rPr lang="en-US" sz="2020" b="0" dirty="0" err="1">
                <a:solidFill>
                  <a:srgbClr val="1A2835"/>
                </a:solidFill>
              </a:rPr>
              <a:t>odio</a:t>
            </a:r>
            <a:endParaRPr lang="en-US" sz="2020" b="0" dirty="0">
              <a:solidFill>
                <a:srgbClr val="1A2835"/>
              </a:solidFill>
            </a:endParaRPr>
          </a:p>
        </p:txBody>
      </p:sp>
    </p:spTree>
    <p:extLst>
      <p:ext uri="{BB962C8B-B14F-4D97-AF65-F5344CB8AC3E}">
        <p14:creationId xmlns:p14="http://schemas.microsoft.com/office/powerpoint/2010/main" val="296017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4</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Introduce Yourself</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556250"/>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b="0" dirty="0">
                <a:solidFill>
                  <a:srgbClr val="1A2835"/>
                </a:solidFill>
              </a:rPr>
              <a:t>Major</a:t>
            </a:r>
          </a:p>
          <a:p>
            <a:pPr marL="457200" indent="-356870">
              <a:lnSpc>
                <a:spcPct val="150000"/>
              </a:lnSpc>
              <a:buClr>
                <a:srgbClr val="E57200"/>
              </a:buClr>
              <a:buSzPts val="2020"/>
              <a:buFont typeface="Franklin Gothic"/>
              <a:buChar char="●"/>
            </a:pPr>
            <a:r>
              <a:rPr lang="en-US" sz="2020" b="0" dirty="0">
                <a:solidFill>
                  <a:srgbClr val="1A2835"/>
                </a:solidFill>
              </a:rPr>
              <a:t>Year</a:t>
            </a:r>
          </a:p>
          <a:p>
            <a:pPr marL="457200" indent="-356870">
              <a:lnSpc>
                <a:spcPct val="150000"/>
              </a:lnSpc>
              <a:buClr>
                <a:srgbClr val="E57200"/>
              </a:buClr>
              <a:buSzPts val="2020"/>
              <a:buFont typeface="Franklin Gothic"/>
              <a:buChar char="●"/>
            </a:pPr>
            <a:endParaRPr lang="en-US" sz="2020" b="0" dirty="0">
              <a:solidFill>
                <a:srgbClr val="1A2835"/>
              </a:solidFill>
            </a:endParaRPr>
          </a:p>
        </p:txBody>
      </p:sp>
    </p:spTree>
    <p:extLst>
      <p:ext uri="{BB962C8B-B14F-4D97-AF65-F5344CB8AC3E}">
        <p14:creationId xmlns:p14="http://schemas.microsoft.com/office/powerpoint/2010/main" val="865667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5</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Pre-class Survey</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556250"/>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b="0" dirty="0">
                <a:solidFill>
                  <a:srgbClr val="1A2835"/>
                </a:solidFill>
              </a:rPr>
              <a:t>Please complete by August 28th</a:t>
            </a:r>
          </a:p>
          <a:p>
            <a:pPr marL="457200" indent="-356870">
              <a:lnSpc>
                <a:spcPct val="150000"/>
              </a:lnSpc>
              <a:buClr>
                <a:srgbClr val="E57200"/>
              </a:buClr>
              <a:buSzPts val="2020"/>
              <a:buFont typeface="Franklin Gothic"/>
              <a:buChar char="●"/>
            </a:pPr>
            <a:endParaRPr lang="en-US" sz="2020" b="0" dirty="0">
              <a:solidFill>
                <a:srgbClr val="1A2835"/>
              </a:solidFill>
            </a:endParaRPr>
          </a:p>
        </p:txBody>
      </p:sp>
    </p:spTree>
    <p:extLst>
      <p:ext uri="{BB962C8B-B14F-4D97-AF65-F5344CB8AC3E}">
        <p14:creationId xmlns:p14="http://schemas.microsoft.com/office/powerpoint/2010/main" val="1164298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6</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Course Structure</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5" y="1556250"/>
            <a:ext cx="5212200"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b="0" dirty="0">
                <a:solidFill>
                  <a:srgbClr val="1A2835"/>
                </a:solidFill>
              </a:rPr>
              <a:t>Syllabus</a:t>
            </a:r>
          </a:p>
          <a:p>
            <a:pPr marL="457200" indent="-356870">
              <a:lnSpc>
                <a:spcPct val="150000"/>
              </a:lnSpc>
              <a:buClr>
                <a:srgbClr val="E57200"/>
              </a:buClr>
              <a:buSzPts val="2020"/>
              <a:buFont typeface="Franklin Gothic"/>
              <a:buChar char="●"/>
            </a:pPr>
            <a:r>
              <a:rPr lang="en-US" sz="2020" b="0" dirty="0">
                <a:solidFill>
                  <a:srgbClr val="1A2835"/>
                </a:solidFill>
              </a:rPr>
              <a:t>Grading</a:t>
            </a:r>
          </a:p>
          <a:p>
            <a:pPr marL="457200" indent="-356870">
              <a:lnSpc>
                <a:spcPct val="150000"/>
              </a:lnSpc>
              <a:buClr>
                <a:srgbClr val="E57200"/>
              </a:buClr>
              <a:buSzPts val="2020"/>
              <a:buFont typeface="Franklin Gothic"/>
              <a:buChar char="●"/>
            </a:pPr>
            <a:r>
              <a:rPr lang="en-US" sz="2020" b="0" dirty="0">
                <a:solidFill>
                  <a:srgbClr val="1A2835"/>
                </a:solidFill>
              </a:rPr>
              <a:t>Expectations</a:t>
            </a:r>
          </a:p>
          <a:p>
            <a:pPr marL="457200" indent="-356870">
              <a:lnSpc>
                <a:spcPct val="150000"/>
              </a:lnSpc>
              <a:buClr>
                <a:srgbClr val="E57200"/>
              </a:buClr>
              <a:buSzPts val="2020"/>
              <a:buFont typeface="Franklin Gothic"/>
              <a:buChar char="●"/>
            </a:pPr>
            <a:endParaRPr lang="en-US" sz="2020" b="0" dirty="0">
              <a:solidFill>
                <a:srgbClr val="1A2835"/>
              </a:solidFill>
            </a:endParaRPr>
          </a:p>
        </p:txBody>
      </p:sp>
    </p:spTree>
    <p:extLst>
      <p:ext uri="{BB962C8B-B14F-4D97-AF65-F5344CB8AC3E}">
        <p14:creationId xmlns:p14="http://schemas.microsoft.com/office/powerpoint/2010/main" val="1380768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7</a:t>
            </a:fld>
            <a:endParaRPr sz="1200">
              <a:solidFill>
                <a:srgbClr val="1A2835"/>
              </a:solidFill>
              <a:latin typeface="Franklin Gothic"/>
              <a:ea typeface="Franklin Gothic"/>
              <a:cs typeface="Franklin Gothic"/>
              <a:sym typeface="Franklin Gothic"/>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6375" y="455700"/>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R/R Studio Install</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02250" y="1144065"/>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6374" y="1556250"/>
            <a:ext cx="6290497" cy="2031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2020" b="0" dirty="0">
                <a:solidFill>
                  <a:srgbClr val="1A2835"/>
                </a:solidFill>
              </a:rPr>
              <a:t>Detailed instructions were sent out last week</a:t>
            </a:r>
          </a:p>
          <a:p>
            <a:pPr marL="457200" indent="-356870">
              <a:lnSpc>
                <a:spcPct val="150000"/>
              </a:lnSpc>
              <a:buClr>
                <a:srgbClr val="E57200"/>
              </a:buClr>
              <a:buSzPts val="2020"/>
              <a:buFont typeface="Franklin Gothic"/>
              <a:buChar char="●"/>
            </a:pPr>
            <a:endParaRPr lang="en-US" sz="2020" b="0" dirty="0">
              <a:solidFill>
                <a:srgbClr val="1A2835"/>
              </a:solidFill>
            </a:endParaRPr>
          </a:p>
        </p:txBody>
      </p:sp>
    </p:spTree>
    <p:extLst>
      <p:ext uri="{BB962C8B-B14F-4D97-AF65-F5344CB8AC3E}">
        <p14:creationId xmlns:p14="http://schemas.microsoft.com/office/powerpoint/2010/main" val="3116896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8</a:t>
            </a:fld>
            <a:endParaRPr sz="1200">
              <a:solidFill>
                <a:srgbClr val="1A2835"/>
              </a:solidFill>
              <a:latin typeface="Franklin Gothic"/>
              <a:ea typeface="Franklin Gothic"/>
              <a:cs typeface="Franklin Gothic"/>
              <a:sym typeface="Franklin Gothic"/>
            </a:endParaRPr>
          </a:p>
        </p:txBody>
      </p:sp>
      <p:sp>
        <p:nvSpPr>
          <p:cNvPr id="64" name="Google Shape;64;p15"/>
          <p:cNvSpPr txBox="1">
            <a:spLocks noGrp="1"/>
          </p:cNvSpPr>
          <p:nvPr>
            <p:ph type="title"/>
          </p:nvPr>
        </p:nvSpPr>
        <p:spPr>
          <a:xfrm>
            <a:off x="686375" y="2248500"/>
            <a:ext cx="7773300" cy="49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020" dirty="0">
                <a:solidFill>
                  <a:srgbClr val="1A2835"/>
                </a:solidFill>
              </a:rPr>
              <a:t>Specific R Packages We Will Cover</a:t>
            </a:r>
            <a:endParaRPr sz="2020" dirty="0">
              <a:solidFill>
                <a:srgbClr val="1A2835"/>
              </a:solidFill>
            </a:endParaRPr>
          </a:p>
        </p:txBody>
      </p:sp>
      <p:pic>
        <p:nvPicPr>
          <p:cNvPr id="65" name="Google Shape;65;p15"/>
          <p:cNvPicPr preferRelativeResize="0"/>
          <p:nvPr/>
        </p:nvPicPr>
        <p:blipFill>
          <a:blip r:embed="rId4">
            <a:alphaModFix/>
          </a:blip>
          <a:stretch>
            <a:fillRect/>
          </a:stretch>
        </p:blipFill>
        <p:spPr>
          <a:xfrm>
            <a:off x="291150" y="4697975"/>
            <a:ext cx="1682658" cy="127650"/>
          </a:xfrm>
          <a:prstGeom prst="rect">
            <a:avLst/>
          </a:prstGeom>
          <a:noFill/>
          <a:ln>
            <a:noFill/>
          </a:ln>
        </p:spPr>
      </p:pic>
    </p:spTree>
    <p:extLst>
      <p:ext uri="{BB962C8B-B14F-4D97-AF65-F5344CB8AC3E}">
        <p14:creationId xmlns:p14="http://schemas.microsoft.com/office/powerpoint/2010/main" val="982392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5"/>
          <p:cNvSpPr txBox="1">
            <a:spLocks noGrp="1"/>
          </p:cNvSpPr>
          <p:nvPr>
            <p:ph type="sldNum" idx="12"/>
          </p:nvPr>
        </p:nvSpPr>
        <p:spPr>
          <a:xfrm>
            <a:off x="8574953" y="4565000"/>
            <a:ext cx="333300" cy="393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fld id="{00000000-1234-1234-1234-123412341234}" type="slidenum">
              <a:rPr lang="en" sz="1200">
                <a:solidFill>
                  <a:srgbClr val="1A2835"/>
                </a:solidFill>
                <a:latin typeface="Franklin Gothic"/>
                <a:ea typeface="Franklin Gothic"/>
                <a:cs typeface="Franklin Gothic"/>
                <a:sym typeface="Franklin Gothic"/>
              </a:rPr>
              <a:t>9</a:t>
            </a:fld>
            <a:endParaRPr sz="1200">
              <a:solidFill>
                <a:srgbClr val="1A2835"/>
              </a:solidFill>
              <a:latin typeface="Franklin Gothic"/>
              <a:ea typeface="Franklin Gothic"/>
              <a:cs typeface="Franklin Gothic"/>
              <a:sym typeface="Franklin Gothic"/>
            </a:endParaRPr>
          </a:p>
        </p:txBody>
      </p:sp>
      <p:sp>
        <p:nvSpPr>
          <p:cNvPr id="5" name="Google Shape;104;p19">
            <a:extLst>
              <a:ext uri="{FF2B5EF4-FFF2-40B4-BE49-F238E27FC236}">
                <a16:creationId xmlns:a16="http://schemas.microsoft.com/office/drawing/2014/main" id="{02C758A9-6686-7774-46AA-6FD8D01E7438}"/>
              </a:ext>
            </a:extLst>
          </p:cNvPr>
          <p:cNvSpPr txBox="1">
            <a:spLocks/>
          </p:cNvSpPr>
          <p:nvPr/>
        </p:nvSpPr>
        <p:spPr>
          <a:xfrm>
            <a:off x="685350" y="311278"/>
            <a:ext cx="7773300" cy="54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a:buSzPts val="990"/>
            </a:pPr>
            <a:r>
              <a:rPr lang="en-US" sz="3220" dirty="0">
                <a:solidFill>
                  <a:srgbClr val="1A2835"/>
                </a:solidFill>
              </a:rPr>
              <a:t>Example Data</a:t>
            </a:r>
          </a:p>
        </p:txBody>
      </p:sp>
      <p:sp>
        <p:nvSpPr>
          <p:cNvPr id="6" name="Google Shape;105;p19">
            <a:extLst>
              <a:ext uri="{FF2B5EF4-FFF2-40B4-BE49-F238E27FC236}">
                <a16:creationId xmlns:a16="http://schemas.microsoft.com/office/drawing/2014/main" id="{30401438-5EE9-591A-62E1-CDA2699E3857}"/>
              </a:ext>
            </a:extLst>
          </p:cNvPr>
          <p:cNvSpPr/>
          <p:nvPr/>
        </p:nvSpPr>
        <p:spPr>
          <a:xfrm rot="10800000" flipH="1">
            <a:off x="820538" y="856978"/>
            <a:ext cx="374400" cy="14400"/>
          </a:xfrm>
          <a:prstGeom prst="rect">
            <a:avLst/>
          </a:prstGeom>
          <a:solidFill>
            <a:srgbClr val="E57200"/>
          </a:solidFill>
          <a:ln w="19050" cap="flat" cmpd="sng">
            <a:solidFill>
              <a:srgbClr val="E572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6;p19">
            <a:extLst>
              <a:ext uri="{FF2B5EF4-FFF2-40B4-BE49-F238E27FC236}">
                <a16:creationId xmlns:a16="http://schemas.microsoft.com/office/drawing/2014/main" id="{3B9D25B5-5831-5971-4594-BAA94CBC4DCD}"/>
              </a:ext>
            </a:extLst>
          </p:cNvPr>
          <p:cNvSpPr txBox="1">
            <a:spLocks/>
          </p:cNvSpPr>
          <p:nvPr/>
        </p:nvSpPr>
        <p:spPr>
          <a:xfrm>
            <a:off x="685350" y="916261"/>
            <a:ext cx="6290497" cy="181262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2pPr>
            <a:lvl3pPr marR="0" lvl="2"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3pPr>
            <a:lvl4pPr marR="0" lvl="3"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4pPr>
            <a:lvl5pPr marR="0" lvl="4"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5pPr>
            <a:lvl6pPr marR="0" lvl="5"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6pPr>
            <a:lvl7pPr marR="0" lvl="6"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7pPr>
            <a:lvl8pPr marR="0" lvl="7"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8pPr>
            <a:lvl9pPr marR="0" lvl="8" algn="l" rtl="0">
              <a:lnSpc>
                <a:spcPct val="100000"/>
              </a:lnSpc>
              <a:spcBef>
                <a:spcPts val="0"/>
              </a:spcBef>
              <a:spcAft>
                <a:spcPts val="0"/>
              </a:spcAft>
              <a:buClr>
                <a:schemeClr val="dk1"/>
              </a:buClr>
              <a:buSzPts val="4800"/>
              <a:buFont typeface="Franklin Gothic"/>
              <a:buNone/>
              <a:defRPr sz="4800" b="1" i="0" u="none" strike="noStrike" cap="none">
                <a:solidFill>
                  <a:schemeClr val="dk1"/>
                </a:solidFill>
                <a:latin typeface="Franklin Gothic"/>
                <a:ea typeface="Franklin Gothic"/>
                <a:cs typeface="Franklin Gothic"/>
                <a:sym typeface="Franklin Gothic"/>
              </a:defRPr>
            </a:lvl9pPr>
          </a:lstStyle>
          <a:p>
            <a:pPr marL="457200" indent="-356870">
              <a:lnSpc>
                <a:spcPct val="150000"/>
              </a:lnSpc>
              <a:buClr>
                <a:srgbClr val="E57200"/>
              </a:buClr>
              <a:buSzPts val="2020"/>
              <a:buFont typeface="Franklin Gothic"/>
              <a:buChar char="●"/>
            </a:pPr>
            <a:r>
              <a:rPr lang="en-US" sz="1600" b="0" dirty="0">
                <a:solidFill>
                  <a:srgbClr val="1A2835"/>
                </a:solidFill>
              </a:rPr>
              <a:t>mpg data from ggplot2 package</a:t>
            </a:r>
          </a:p>
          <a:p>
            <a:pPr marL="457200" indent="-356870">
              <a:lnSpc>
                <a:spcPct val="150000"/>
              </a:lnSpc>
              <a:buClr>
                <a:srgbClr val="E57200"/>
              </a:buClr>
              <a:buSzPts val="2020"/>
              <a:buFont typeface="Franklin Gothic"/>
              <a:buChar char="●"/>
            </a:pPr>
            <a:r>
              <a:rPr lang="en-US" sz="1600" b="0" dirty="0">
                <a:solidFill>
                  <a:srgbClr val="1A2835"/>
                </a:solidFill>
              </a:rPr>
              <a:t>This dataset contains fuel economy data from 1999 to 2008 for 38 popular models of cars</a:t>
            </a:r>
          </a:p>
          <a:p>
            <a:pPr marL="457200" indent="-356870">
              <a:lnSpc>
                <a:spcPct val="150000"/>
              </a:lnSpc>
              <a:buClr>
                <a:srgbClr val="E57200"/>
              </a:buClr>
              <a:buSzPts val="2020"/>
              <a:buFont typeface="Franklin Gothic"/>
              <a:buChar char="●"/>
            </a:pPr>
            <a:r>
              <a:rPr lang="en-US" sz="1600" b="0" dirty="0">
                <a:solidFill>
                  <a:srgbClr val="1A2835"/>
                </a:solidFill>
              </a:rPr>
              <a:t>Data from with 234 rows and 11 variables</a:t>
            </a:r>
          </a:p>
          <a:p>
            <a:pPr marL="457200" indent="-356870">
              <a:lnSpc>
                <a:spcPct val="150000"/>
              </a:lnSpc>
              <a:buClr>
                <a:srgbClr val="E57200"/>
              </a:buClr>
              <a:buSzPts val="2020"/>
              <a:buFont typeface="Franklin Gothic"/>
              <a:buChar char="●"/>
            </a:pPr>
            <a:r>
              <a:rPr lang="en-US" sz="1600" b="0" dirty="0">
                <a:solidFill>
                  <a:srgbClr val="1A2835"/>
                </a:solidFill>
              </a:rPr>
              <a:t>For more info about mpg data, use ?mpg</a:t>
            </a:r>
          </a:p>
        </p:txBody>
      </p:sp>
      <p:pic>
        <p:nvPicPr>
          <p:cNvPr id="3" name="Picture 2" descr="Table&#10;&#10;Description automatically generated">
            <a:extLst>
              <a:ext uri="{FF2B5EF4-FFF2-40B4-BE49-F238E27FC236}">
                <a16:creationId xmlns:a16="http://schemas.microsoft.com/office/drawing/2014/main" id="{EB27D7F7-74AD-9DA5-B3E9-71DB3D7FEF04}"/>
              </a:ext>
            </a:extLst>
          </p:cNvPr>
          <p:cNvPicPr>
            <a:picLocks noChangeAspect="1"/>
          </p:cNvPicPr>
          <p:nvPr/>
        </p:nvPicPr>
        <p:blipFill>
          <a:blip r:embed="rId4"/>
          <a:stretch>
            <a:fillRect/>
          </a:stretch>
        </p:blipFill>
        <p:spPr>
          <a:xfrm>
            <a:off x="1261262" y="2728890"/>
            <a:ext cx="6621476" cy="2340926"/>
          </a:xfrm>
          <a:prstGeom prst="rect">
            <a:avLst/>
          </a:prstGeom>
        </p:spPr>
      </p:pic>
    </p:spTree>
    <p:extLst>
      <p:ext uri="{BB962C8B-B14F-4D97-AF65-F5344CB8AC3E}">
        <p14:creationId xmlns:p14="http://schemas.microsoft.com/office/powerpoint/2010/main" val="3149465568"/>
      </p:ext>
    </p:extLst>
  </p:cSld>
  <p:clrMapOvr>
    <a:masterClrMapping/>
  </p:clrMapOvr>
</p:sld>
</file>

<file path=ppt/theme/theme1.xml><?xml version="1.0" encoding="utf-8"?>
<a:theme xmlns:a="http://schemas.openxmlformats.org/drawingml/2006/main" name="SDS UVA Slide Deck">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ce3ef8a-6422-4f30-a28b-b1df238c3260">
      <Terms xmlns="http://schemas.microsoft.com/office/infopath/2007/PartnerControls"/>
    </lcf76f155ced4ddcb4097134ff3c332f>
    <TaxCatchAll xmlns="035046a3-0870-4de8-a2b6-ab45b558766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7525B72C34C84EA90022EE591DCF03" ma:contentTypeVersion="16" ma:contentTypeDescription="Create a new document." ma:contentTypeScope="" ma:versionID="7ef3cf9c64565c3298d8f5a806b37abf">
  <xsd:schema xmlns:xsd="http://www.w3.org/2001/XMLSchema" xmlns:xs="http://www.w3.org/2001/XMLSchema" xmlns:p="http://schemas.microsoft.com/office/2006/metadata/properties" xmlns:ns2="2ce3ef8a-6422-4f30-a28b-b1df238c3260" xmlns:ns3="035046a3-0870-4de8-a2b6-ab45b5587666" targetNamespace="http://schemas.microsoft.com/office/2006/metadata/properties" ma:root="true" ma:fieldsID="bb4839265f080823ce5eb91ac8e80d9e" ns2:_="" ns3:_="">
    <xsd:import namespace="2ce3ef8a-6422-4f30-a28b-b1df238c3260"/>
    <xsd:import namespace="035046a3-0870-4de8-a2b6-ab45b558766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e3ef8a-6422-4f30-a28b-b1df238c32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1d038b50-52dc-447d-ac2e-a29bd036c4b1"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35046a3-0870-4de8-a2b6-ab45b5587666"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b9d5b7ef-b3c7-4241-8c89-08974cb433eb}" ma:internalName="TaxCatchAll" ma:showField="CatchAllData" ma:web="035046a3-0870-4de8-a2b6-ab45b558766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AA38F3-9119-4E27-8A71-27917169612E}">
  <ds:schemaRefs>
    <ds:schemaRef ds:uri="http://schemas.microsoft.com/sharepoint/v3/contenttype/forms"/>
  </ds:schemaRefs>
</ds:datastoreItem>
</file>

<file path=customXml/itemProps2.xml><?xml version="1.0" encoding="utf-8"?>
<ds:datastoreItem xmlns:ds="http://schemas.openxmlformats.org/officeDocument/2006/customXml" ds:itemID="{19BB7043-6F38-44B6-8527-5D91AD503A81}">
  <ds:schemaRefs>
    <ds:schemaRef ds:uri="http://schemas.microsoft.com/office/2006/metadata/properties"/>
    <ds:schemaRef ds:uri="http://schemas.microsoft.com/office/infopath/2007/PartnerControls"/>
    <ds:schemaRef ds:uri="2ce3ef8a-6422-4f30-a28b-b1df238c3260"/>
    <ds:schemaRef ds:uri="035046a3-0870-4de8-a2b6-ab45b5587666"/>
  </ds:schemaRefs>
</ds:datastoreItem>
</file>

<file path=customXml/itemProps3.xml><?xml version="1.0" encoding="utf-8"?>
<ds:datastoreItem xmlns:ds="http://schemas.openxmlformats.org/officeDocument/2006/customXml" ds:itemID="{8AFE7755-51B8-4F66-8E88-D69B5305EA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e3ef8a-6422-4f30-a28b-b1df238c3260"/>
    <ds:schemaRef ds:uri="035046a3-0870-4de8-a2b6-ab45b55876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TotalTime>
  <Words>734</Words>
  <Application>Microsoft Macintosh PowerPoint</Application>
  <PresentationFormat>On-screen Show (16:9)</PresentationFormat>
  <Paragraphs>153</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Franklin Gothic Book</vt:lpstr>
      <vt:lpstr>Franklin Gothic</vt:lpstr>
      <vt:lpstr>Arial</vt:lpstr>
      <vt:lpstr>Courier New</vt:lpstr>
      <vt:lpstr>SDS UVA Slide Deck</vt:lpstr>
      <vt:lpstr>DS 2003: Communicating with Data</vt:lpstr>
      <vt:lpstr>PowerPoint Presentation</vt:lpstr>
      <vt:lpstr>PowerPoint Presentation</vt:lpstr>
      <vt:lpstr>PowerPoint Presentation</vt:lpstr>
      <vt:lpstr>PowerPoint Presentation</vt:lpstr>
      <vt:lpstr>PowerPoint Presentation</vt:lpstr>
      <vt:lpstr>PowerPoint Presentation</vt:lpstr>
      <vt:lpstr>Specific R Packages We Will Cover</vt:lpstr>
      <vt:lpstr>PowerPoint Presentation</vt:lpstr>
      <vt:lpstr>PowerPoint Presentation</vt:lpstr>
      <vt:lpstr>PowerPoint Presentation</vt:lpstr>
      <vt:lpstr>PowerPoint Presentation</vt:lpstr>
      <vt:lpstr>PowerPoint Presentation</vt:lpstr>
      <vt:lpstr>PowerPoint Presentation</vt:lpstr>
      <vt:lpstr>White</vt:lpstr>
      <vt:lpstr>Slide Title</vt:lpstr>
      <vt:lpstr>Slide Title</vt:lpstr>
      <vt:lpstr>Jefferson Grey</vt:lpstr>
      <vt:lpstr>Section Title</vt:lpstr>
      <vt:lpstr>Section Title Here</vt:lpstr>
      <vt:lpstr>Headline Here</vt:lpstr>
      <vt:lpstr>Headline Here</vt:lpstr>
      <vt:lpstr>Headline Here</vt:lpstr>
      <vt:lpstr>Slide Title</vt:lpstr>
      <vt:lpstr>Section Title</vt:lpstr>
      <vt:lpstr>Section Title</vt:lpstr>
      <vt:lpstr>Section Title</vt:lpstr>
      <vt:lpstr>“Maecenas faucibus mollis interdum. Cras mattis consectetur purus sit amet fermentum. Cras justo odio, dapibus ac facilisis in.”</vt:lpstr>
      <vt:lpstr>Person Name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 2003: Communicating with Data</dc:title>
  <cp:lastModifiedBy>Kupperman, Natalie (nak5dy)</cp:lastModifiedBy>
  <cp:revision>3</cp:revision>
  <dcterms:modified xsi:type="dcterms:W3CDTF">2022-07-11T19:11:16Z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0x0101001C7525B72C34C84EA90022EE591DCF03</vt:lpwstr>
  </property>
</Properties>
</file>